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 autoAdjust="0"/>
    <p:restoredTop sz="76293" autoAdjust="0"/>
  </p:normalViewPr>
  <p:slideViewPr>
    <p:cSldViewPr snapToGrid="0">
      <p:cViewPr varScale="1">
        <p:scale>
          <a:sx n="86" d="100"/>
          <a:sy n="86" d="100"/>
        </p:scale>
        <p:origin x="444" y="7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2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3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3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76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8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5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5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2021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A28DE7A-F08F-C4AF-F530-71A0346CB2CA}"/>
              </a:ext>
            </a:extLst>
          </p:cNvPr>
          <p:cNvSpPr txBox="1">
            <a:spLocks/>
          </p:cNvSpPr>
          <p:nvPr/>
        </p:nvSpPr>
        <p:spPr>
          <a:xfrm>
            <a:off x="2360177" y="3201878"/>
            <a:ext cx="7607415" cy="297946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50177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-grow-stack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-grow-</a:t>
                      </a:r>
                      <a:r>
                        <a:rPr lang="en-US" altLang="ko-KR" sz="1600" b="1" dirty="0" err="1"/>
                        <a:t>stk</a:t>
                      </a:r>
                      <a:r>
                        <a:rPr lang="en-US" altLang="ko-KR" sz="1600" b="1" dirty="0"/>
                        <a:t>-</a:t>
                      </a:r>
                      <a:r>
                        <a:rPr lang="en-US" altLang="ko-KR" sz="1600" b="1" dirty="0" err="1"/>
                        <a:t>sc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-big-</a:t>
                      </a:r>
                      <a:r>
                        <a:rPr lang="en-US" altLang="ko-KR" sz="1600" b="1" dirty="0" err="1"/>
                        <a:t>stk</a:t>
                      </a:r>
                      <a:r>
                        <a:rPr lang="en-US" altLang="ko-KR" sz="1600" b="1" dirty="0"/>
                        <a:t>-obj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-grow-</a:t>
                      </a:r>
                      <a:r>
                        <a:rPr lang="en-US" altLang="ko-KR" sz="1600" b="1" dirty="0" err="1"/>
                        <a:t>pusha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page-parallel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page-shuffle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71159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-bad-</a:t>
                      </a:r>
                      <a:r>
                        <a:rPr lang="en-US" altLang="ko-KR" sz="1600" b="1" dirty="0" err="1"/>
                        <a:t>addr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-bad-read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-write-code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pt-write-code2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pt</a:t>
                      </a:r>
                      <a:r>
                        <a:rPr lang="en-US" altLang="ko-KR" sz="1600" b="1" dirty="0"/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12. 10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64239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20211111)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os_prj4_20211111.tar.gz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</a:t>
            </a:r>
            <a:r>
              <a:rPr lang="en-US" altLang="ko-KR" sz="1200" dirty="0" err="1"/>
              <a:t>20211111.docx</a:t>
            </a:r>
            <a:r>
              <a:rPr lang="en-US" altLang="ko-KR" sz="1200" dirty="0"/>
              <a:t>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20211111, </a:t>
            </a:r>
            <a:r>
              <a:rPr lang="en-US" altLang="ko-KR" sz="1200" dirty="0" err="1"/>
              <a:t>os_prj4_20211111.tar.gz</a:t>
            </a:r>
            <a:r>
              <a:rPr lang="en-US" altLang="ko-KR" sz="1200" dirty="0"/>
              <a:t>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</a:t>
            </a:r>
            <a:r>
              <a:rPr lang="en-US" altLang="ko-KR" sz="1200" b="1" dirty="0" err="1">
                <a:solidFill>
                  <a:srgbClr val="1065E7"/>
                </a:solidFill>
              </a:rPr>
              <a:t>os_prj4_20211111.tar.gz</a:t>
            </a:r>
            <a:endParaRPr lang="en-US" altLang="ko-KR" sz="1200" b="1" dirty="0">
              <a:solidFill>
                <a:srgbClr val="1065E7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127232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127232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90967" y="3213248"/>
            <a:ext cx="625421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90967" y="3213248"/>
            <a:ext cx="841321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1971</Words>
  <Application>Microsoft Office PowerPoint</Application>
  <PresentationFormat>와이드스크린</PresentationFormat>
  <Paragraphs>395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종윤 원</cp:lastModifiedBy>
  <cp:revision>1553</cp:revision>
  <cp:lastPrinted>2021-11-04T05:56:26Z</cp:lastPrinted>
  <dcterms:created xsi:type="dcterms:W3CDTF">2018-08-21T08:38:57Z</dcterms:created>
  <dcterms:modified xsi:type="dcterms:W3CDTF">2023-12-09T14:06:40Z</dcterms:modified>
</cp:coreProperties>
</file>