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/>
    <p:restoredTop sz="96327"/>
  </p:normalViewPr>
  <p:slideViewPr>
    <p:cSldViewPr snapToGrid="0">
      <p:cViewPr>
        <p:scale>
          <a:sx n="85" d="100"/>
          <a:sy n="85" d="100"/>
        </p:scale>
        <p:origin x="16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67E9-209B-1BBE-0B6D-877575C94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B93C5-35F1-9EEF-54F5-8A5260AF0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66CA-1DAE-BB27-F026-D8F0E8DC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6ACC-42AC-4C43-89AC-AD27C16E9483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C266-A2D1-8230-98B2-7DB2A7DE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A5AB-B06E-7BCC-3341-6840359C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E4B8-B3DA-A546-9EA1-2F281234EAD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29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CE72-AF42-D9ED-B8D4-71783F38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1B634-F66E-7B58-9555-3A80DFC23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5D166-2CBA-62D9-E090-FCB139D2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6ACC-42AC-4C43-89AC-AD27C16E9483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D28F7-A8AF-57C0-FA80-BBEC579C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76FD9-6E08-3722-D888-7BFDF8A0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E4B8-B3DA-A546-9EA1-2F281234EAD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438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FC915-4A57-1801-D3A4-742954433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7E561-8542-1117-2CF2-F4EAFB825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39E02-DC12-778A-9CD5-F5566F12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6ACC-42AC-4C43-89AC-AD27C16E9483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ABB5-3D44-ED06-B923-3C6C6E44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5CE6E-5425-C545-3056-D9F660CF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E4B8-B3DA-A546-9EA1-2F281234EAD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488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E2AD-55FA-6144-24FD-A822F2A8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C82E-3934-8A71-BDB3-BB490187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3806-B58E-C951-0C73-43DF1432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6ACC-42AC-4C43-89AC-AD27C16E9483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0C80-7480-05FE-205D-9E11B3B2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3534-2CE3-A9C6-CFAD-7ABE7F07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E4B8-B3DA-A546-9EA1-2F281234EAD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009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6BCF-0676-1150-9A73-DE72FCF5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58D59-2B80-B278-AEFE-7933F32BD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3B62-2C4F-0DD8-F0A5-CB78069B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6ACC-42AC-4C43-89AC-AD27C16E9483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12F3E-2B80-32EE-80E6-C6DA65DB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96D4-B978-AECF-CB35-13A9D439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E4B8-B3DA-A546-9EA1-2F281234EAD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220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5361-DE43-0E39-BC30-A3B38E9E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4843-830F-C1E1-F261-154D72588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7C3E2-4DB1-44D7-B8EA-4576CE11B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B4D61-121A-0B8B-F67C-78A7578F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6ACC-42AC-4C43-89AC-AD27C16E9483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6CC29-FDDB-1FBD-6506-8A748710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09147-2E3A-A3AE-CD46-89C0108D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E4B8-B3DA-A546-9EA1-2F281234EAD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673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0D1B-DDE8-EC2C-C1D5-114700DC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3237C-4FD7-C15B-8AF6-7384D5950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40306-ED9F-B6C5-7EE5-E6732DB4A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30853-9B59-5651-CF30-02A5E9895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32141-5554-2C20-46CE-BF83B7650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A7452-D2A6-F4A2-CD74-F1653B13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6ACC-42AC-4C43-89AC-AD27C16E9483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7D982-55A5-23DF-AD41-5575C319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16F5E-F015-972C-0F98-273EC5B2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E4B8-B3DA-A546-9EA1-2F281234EAD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651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0D75-40E0-1BFC-AD0E-B0FA72C4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BBD97-2BA5-84FF-8C62-2FE05B7F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6ACC-42AC-4C43-89AC-AD27C16E9483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9B5CA-0178-F7F4-E5BC-50207127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AD546-D2EC-C761-C697-98AA8C1B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E4B8-B3DA-A546-9EA1-2F281234EAD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27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14D50-3CB2-DDFB-8A3E-4582FF3C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6ACC-42AC-4C43-89AC-AD27C16E9483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99484-49C1-879B-644B-722233F3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B31EF-356E-9033-8DF9-242AF907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E4B8-B3DA-A546-9EA1-2F281234EAD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985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8C06-15AB-9E7E-05B7-E4968DC0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01D3-15FF-F67A-1E27-A47BD892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B6A72-7584-16C1-C48A-53D787C81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7362D-D9A1-A48A-7EE1-ED6605C8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6ACC-42AC-4C43-89AC-AD27C16E9483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86318-0DBB-718A-ED2E-C25146F3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C8C6F-CBEB-4CA4-5E76-1CD267C7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E4B8-B3DA-A546-9EA1-2F281234EAD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322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D9CB-4061-93CD-9894-ED8669D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C653B-BF07-A6D6-3AFA-99637136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A8EA0-D394-9F64-BE94-FF6573916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DCE80-98C1-E81B-392C-EEFA5CBA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6ACC-42AC-4C43-89AC-AD27C16E9483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F5099-9955-3AB6-F60E-8D8B6C0F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07718-1022-3A70-8B0A-CAEDA50C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E4B8-B3DA-A546-9EA1-2F281234EAD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656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1765D-DB7C-6FCC-105C-55780F72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AD59-3CB8-7E60-4AD7-1DE2A3BF1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E09D7-58AA-DB61-6B1C-B856CC48C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6ACC-42AC-4C43-89AC-AD27C16E9483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5AB14-8EBD-FDAD-CF39-21D90D9B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52C4-61FF-C043-74EE-C44262947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E4B8-B3DA-A546-9EA1-2F281234EAD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281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6B56BC-EC50-5444-A9BC-03D88F34F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5164" b="-35164"/>
          <a:stretch/>
        </p:blipFill>
        <p:spPr>
          <a:xfrm>
            <a:off x="2667000" y="0"/>
            <a:ext cx="6858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3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CC7002-8EFA-01CC-5360-A104BAD2C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794" b="-17794"/>
          <a:stretch/>
        </p:blipFill>
        <p:spPr>
          <a:xfrm>
            <a:off x="2667800" y="0"/>
            <a:ext cx="685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0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459987-D7DA-1F65-FCE4-EEA55FF5F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1598" b="-71598"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3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竣尧 杨</dc:creator>
  <cp:lastModifiedBy>竣尧 杨</cp:lastModifiedBy>
  <cp:revision>1</cp:revision>
  <dcterms:created xsi:type="dcterms:W3CDTF">2025-08-05T11:14:18Z</dcterms:created>
  <dcterms:modified xsi:type="dcterms:W3CDTF">2025-08-05T11:19:47Z</dcterms:modified>
</cp:coreProperties>
</file>