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1709" y="1661187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Spire.Presentation for .NET is a professional PowerPoint compatible component that enables developers to create, read, write, modify, convert and Print PowerPoint documents from any .NET(C#, VB.NET, ASP.NET) platform. As an independent PowerPoint .NET component, Spire.Presentation for .NET doesn't need Microsoft PowerPoint installed on the machine.</a:t>
            </a:r>
          </a:p>
          <a:p>
            <a:endParaRPr lang="en-US" sz="20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7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Hello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JonIC</cp:lastModifiedBy>
  <cp:revision>7</cp:revision>
  <dcterms:created xsi:type="dcterms:W3CDTF">2014-07-22T02:03:09Z</dcterms:created>
  <dcterms:modified xsi:type="dcterms:W3CDTF">2016-10-27T01:41:25Z</dcterms:modified>
</cp:coreProperties>
</file>