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335" r:id="rId3"/>
    <p:sldId id="336" r:id="rId4"/>
    <p:sldId id="33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1794" autoAdjust="0"/>
  </p:normalViewPr>
  <p:slideViewPr>
    <p:cSldViewPr snapToGrid="0">
      <p:cViewPr varScale="1">
        <p:scale>
          <a:sx n="114" d="100"/>
          <a:sy n="114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9F4EB-7350-4147-8D1A-FCD303B7641A}" type="datetimeFigureOut">
              <a:rPr lang="ko-KR" altLang="en-US" smtClean="0"/>
              <a:t>2025-07-01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CEC54-AD71-4738-85EF-254393AFAC5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778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2025-07-01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87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2025-07-01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24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2025-07-01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451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2025-07-01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877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2025-07-01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08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2025-07-01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86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2025-07-01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731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2025-07-01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315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2025-07-01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257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2025-07-01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241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27AAE-097B-4092-99F4-3A71BEB5F25A}" type="datetimeFigureOut">
              <a:rPr lang="ko-KR" altLang="en-US" smtClean="0"/>
              <a:t>2025-07-01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009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27AAE-097B-4092-99F4-3A71BEB5F25A}" type="datetimeFigureOut">
              <a:rPr lang="ko-KR" altLang="en-US" smtClean="0"/>
              <a:t>2025-07-01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54279-A60C-4796-AFE1-1B68E825633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19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25498" y="3152152"/>
            <a:ext cx="1791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 smtClean="0"/>
              <a:t>Differentiation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96733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166254"/>
            <a:ext cx="205857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Differentiation</a:t>
            </a:r>
          </a:p>
          <a:p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편미분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OpenCV</a:t>
            </a:r>
            <a:r>
              <a:rPr lang="en-US" altLang="ko-KR" sz="1200" dirty="0" smtClean="0"/>
              <a:t> vs. C++)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1388575" y="6581001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25.06.30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430" y="658697"/>
            <a:ext cx="3821093" cy="565652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0430" y="6315220"/>
            <a:ext cx="364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r>
              <a:rPr lang="ko-KR" altLang="en-US" sz="1200" dirty="0" smtClean="0"/>
              <a:t>방향 </a:t>
            </a:r>
            <a:r>
              <a:rPr lang="ko-KR" altLang="en-US" sz="1200" dirty="0" err="1" smtClean="0"/>
              <a:t>편미분의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cv::filter2D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C++ </a:t>
            </a:r>
            <a:r>
              <a:rPr lang="ko-KR" altLang="en-US" sz="1200" dirty="0" smtClean="0"/>
              <a:t>구현 결과 비교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BeyondCompare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결과 동일 확인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8125439" y="658697"/>
            <a:ext cx="3988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cv::filter2D </a:t>
            </a:r>
            <a:r>
              <a:rPr lang="ko-KR" altLang="en-US" sz="1200" dirty="0" smtClean="0"/>
              <a:t>함수에서 </a:t>
            </a:r>
            <a:r>
              <a:rPr lang="en-US" altLang="ko-KR" sz="1200" dirty="0" smtClean="0"/>
              <a:t>Padding </a:t>
            </a:r>
            <a:r>
              <a:rPr lang="ko-KR" altLang="en-US" sz="1200" dirty="0" smtClean="0"/>
              <a:t>시의 </a:t>
            </a:r>
            <a:r>
              <a:rPr lang="en-US" altLang="ko-KR" sz="1200" dirty="0" err="1" smtClean="0"/>
              <a:t>BorderType</a:t>
            </a:r>
            <a:r>
              <a:rPr lang="ko-KR" altLang="en-US" sz="1200" dirty="0" smtClean="0"/>
              <a:t>은 </a:t>
            </a:r>
            <a:r>
              <a:rPr lang="en-US" altLang="ko-KR" sz="1200" dirty="0" smtClean="0"/>
              <a:t>cv::BORDER_REFLECT_101</a:t>
            </a:r>
            <a:r>
              <a:rPr lang="ko-KR" altLang="en-US" sz="1200" dirty="0" smtClean="0"/>
              <a:t>이 기본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→ </a:t>
            </a:r>
            <a:r>
              <a:rPr lang="en-US" altLang="ko-KR" sz="1200" dirty="0" smtClean="0"/>
              <a:t>C++</a:t>
            </a:r>
            <a:r>
              <a:rPr lang="ko-KR" altLang="en-US" sz="1200" dirty="0" smtClean="0"/>
              <a:t>에서와 같이 </a:t>
            </a:r>
            <a:r>
              <a:rPr lang="en-US" altLang="ko-KR" sz="1200" dirty="0" smtClean="0"/>
              <a:t>cv::BORDER_REPLICATE</a:t>
            </a:r>
            <a:r>
              <a:rPr lang="ko-KR" altLang="en-US" sz="1200" dirty="0" smtClean="0"/>
              <a:t>로 해줘야 결과 같음</a:t>
            </a:r>
            <a:endParaRPr lang="ko-KR" altLang="en-US" sz="12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337" y="658697"/>
            <a:ext cx="3812289" cy="56565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232337" y="6315219"/>
            <a:ext cx="3634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r>
              <a:rPr lang="ko-KR" altLang="en-US" sz="1200" dirty="0" smtClean="0"/>
              <a:t>방향 </a:t>
            </a:r>
            <a:r>
              <a:rPr lang="ko-KR" altLang="en-US" sz="1200" dirty="0" err="1" smtClean="0"/>
              <a:t>편미분의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cv::filter2D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C++ </a:t>
            </a:r>
            <a:r>
              <a:rPr lang="ko-KR" altLang="en-US" sz="1200" dirty="0" smtClean="0"/>
              <a:t>구현 결과 비교</a:t>
            </a:r>
            <a:endParaRPr lang="en-US" altLang="ko-KR" sz="1200" dirty="0" smtClean="0"/>
          </a:p>
          <a:p>
            <a:r>
              <a:rPr lang="en-US" altLang="ko-KR" sz="1200" dirty="0" smtClean="0"/>
              <a:t>(</a:t>
            </a:r>
            <a:r>
              <a:rPr lang="en-US" altLang="ko-KR" sz="1200" dirty="0" err="1" smtClean="0"/>
              <a:t>BeyondCompare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결과 동일 확인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0114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166254"/>
            <a:ext cx="14898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Differentiation</a:t>
            </a:r>
          </a:p>
          <a:p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편미분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(Anchor)</a:t>
            </a:r>
            <a:endParaRPr lang="en-US" altLang="ko-KR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1388575" y="6581001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25.07.01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098" y="1694577"/>
            <a:ext cx="2944647" cy="44140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7" y="1694576"/>
            <a:ext cx="2946481" cy="44168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325" y="1694576"/>
            <a:ext cx="2944647" cy="441405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5038" y="6111380"/>
            <a:ext cx="110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X</a:t>
            </a:r>
            <a:r>
              <a:rPr lang="ko-KR" altLang="en-US" sz="1200" dirty="0" smtClean="0"/>
              <a:t>방향 </a:t>
            </a:r>
            <a:r>
              <a:rPr lang="ko-KR" altLang="en-US" sz="1200" dirty="0" err="1" smtClean="0"/>
              <a:t>편미분</a:t>
            </a:r>
            <a:endParaRPr lang="en-US" altLang="ko-KR" sz="1200" dirty="0" smtClean="0"/>
          </a:p>
          <a:p>
            <a:r>
              <a:rPr lang="en-US" altLang="ko-KR" sz="1200" dirty="0" smtClean="0"/>
              <a:t>Kernel: [-1, 1]</a:t>
            </a:r>
          </a:p>
          <a:p>
            <a:r>
              <a:rPr lang="en-US" altLang="ko-KR" sz="1200" dirty="0" smtClean="0"/>
              <a:t>Anchor: [0, 0]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498098" y="6111380"/>
            <a:ext cx="1294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r>
              <a:rPr lang="ko-KR" altLang="en-US" sz="1200" dirty="0" smtClean="0"/>
              <a:t>방향 </a:t>
            </a:r>
            <a:r>
              <a:rPr lang="ko-KR" altLang="en-US" sz="1200" dirty="0" err="1" smtClean="0"/>
              <a:t>편미분</a:t>
            </a:r>
            <a:endParaRPr lang="en-US" altLang="ko-KR" sz="1200" dirty="0" smtClean="0"/>
          </a:p>
          <a:p>
            <a:r>
              <a:rPr lang="en-US" altLang="ko-KR" sz="1200" dirty="0" smtClean="0"/>
              <a:t>Kernel: [-1, 0, 1]</a:t>
            </a:r>
          </a:p>
          <a:p>
            <a:r>
              <a:rPr lang="en-US" altLang="ko-KR" sz="1200" dirty="0" smtClean="0"/>
              <a:t>Anchor: [1, 0]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509325" y="6108631"/>
            <a:ext cx="1155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r>
              <a:rPr lang="ko-KR" altLang="en-US" sz="1200" dirty="0" smtClean="0"/>
              <a:t>방향 </a:t>
            </a:r>
            <a:r>
              <a:rPr lang="ko-KR" altLang="en-US" sz="1200" dirty="0" err="1" smtClean="0"/>
              <a:t>편미분</a:t>
            </a:r>
            <a:endParaRPr lang="en-US" altLang="ko-KR" sz="1200" dirty="0" smtClean="0"/>
          </a:p>
          <a:p>
            <a:r>
              <a:rPr lang="en-US" altLang="ko-KR" sz="1200" dirty="0" smtClean="0"/>
              <a:t>Kernel: [-1, 1]</a:t>
            </a:r>
          </a:p>
          <a:p>
            <a:r>
              <a:rPr lang="en-US" altLang="ko-KR" sz="1200" dirty="0" smtClean="0"/>
              <a:t>Anchor: [1, 0]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251545" y="697024"/>
            <a:ext cx="382550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X</a:t>
            </a:r>
            <a:r>
              <a:rPr lang="ko-KR" altLang="en-US" sz="1000" dirty="0" smtClean="0"/>
              <a:t>방향 </a:t>
            </a:r>
            <a:r>
              <a:rPr lang="ko-KR" altLang="en-US" sz="1000" dirty="0" err="1" smtClean="0"/>
              <a:t>편미분의</a:t>
            </a:r>
            <a:r>
              <a:rPr lang="ko-KR" altLang="en-US" sz="1000" dirty="0" smtClean="0"/>
              <a:t> 결과가 나오는 위치를 다르게 한 결과</a:t>
            </a:r>
            <a:endParaRPr lang="en-US" altLang="ko-KR" sz="1000" dirty="0" smtClean="0"/>
          </a:p>
          <a:p>
            <a:endParaRPr lang="en-US" altLang="ko-KR" sz="1000" dirty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Left: </a:t>
            </a:r>
            <a:r>
              <a:rPr lang="ko-KR" altLang="en-US" sz="1000" dirty="0" smtClean="0"/>
              <a:t>커널 </a:t>
            </a:r>
            <a:r>
              <a:rPr lang="en-US" altLang="ko-KR" sz="1000" dirty="0" smtClean="0"/>
              <a:t>[-1, 1]</a:t>
            </a:r>
            <a:r>
              <a:rPr lang="ko-KR" altLang="en-US" sz="1000" dirty="0" smtClean="0"/>
              <a:t>로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연산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왼쪽에 데이터 입력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Center: </a:t>
            </a:r>
            <a:r>
              <a:rPr lang="ko-KR" altLang="en-US" sz="1000" dirty="0" smtClean="0"/>
              <a:t>커널 </a:t>
            </a:r>
            <a:r>
              <a:rPr lang="en-US" altLang="ko-KR" sz="1000" dirty="0" smtClean="0"/>
              <a:t>[-1, 0, 1]</a:t>
            </a:r>
            <a:r>
              <a:rPr lang="ko-KR" altLang="en-US" sz="1000" dirty="0" smtClean="0"/>
              <a:t>로 연산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중앙에 데이터 입력</a:t>
            </a:r>
            <a:endParaRPr lang="en-US" altLang="ko-KR" sz="1000" dirty="0" smtClean="0"/>
          </a:p>
          <a:p>
            <a:pPr marL="171450" indent="-171450">
              <a:buFontTx/>
              <a:buChar char="-"/>
            </a:pPr>
            <a:r>
              <a:rPr lang="en-US" altLang="ko-KR" sz="1000" dirty="0" smtClean="0"/>
              <a:t>Right: </a:t>
            </a:r>
            <a:r>
              <a:rPr lang="ko-KR" altLang="en-US" sz="1000" dirty="0" smtClean="0"/>
              <a:t>커널 </a:t>
            </a:r>
            <a:r>
              <a:rPr lang="en-US" altLang="ko-KR" sz="1000" dirty="0" smtClean="0"/>
              <a:t>[-1, 1]</a:t>
            </a:r>
            <a:r>
              <a:rPr lang="ko-KR" altLang="en-US" sz="1000" dirty="0" smtClean="0"/>
              <a:t>로 연산 후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오른쪽에 데이터 입력</a:t>
            </a:r>
            <a:endParaRPr lang="en-US" altLang="ko-KR" sz="1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85036" y="1694576"/>
            <a:ext cx="462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Left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8098" y="1691828"/>
            <a:ext cx="6544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Center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9325" y="1691827"/>
            <a:ext cx="554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</a:rPr>
              <a:t>Right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48076" y="845441"/>
            <a:ext cx="376407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Center</a:t>
            </a:r>
            <a:r>
              <a:rPr lang="ko-KR" altLang="en-US" sz="1000" dirty="0" smtClean="0"/>
              <a:t>에서의 데이터가 더 밝은 이유</a:t>
            </a:r>
            <a:r>
              <a:rPr lang="en-US" altLang="ko-KR" sz="1000" dirty="0" smtClean="0"/>
              <a:t>: [-1, 0, 1]</a:t>
            </a:r>
            <a:r>
              <a:rPr lang="ko-KR" altLang="en-US" sz="1000" dirty="0" smtClean="0"/>
              <a:t>이라 원래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로 나누어 주는 것이 맞는데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근사한 결과라 </a:t>
            </a:r>
            <a:r>
              <a:rPr lang="en-US" altLang="ko-KR" sz="1000" dirty="0" smtClean="0"/>
              <a:t>2</a:t>
            </a:r>
            <a:r>
              <a:rPr lang="ko-KR" altLang="en-US" sz="1000" dirty="0" smtClean="0"/>
              <a:t>배 값이 크게 출력됨</a:t>
            </a:r>
            <a:endParaRPr lang="en-US" altLang="ko-KR" sz="1000" dirty="0" smtClean="0"/>
          </a:p>
        </p:txBody>
      </p:sp>
    </p:spTree>
    <p:extLst>
      <p:ext uri="{BB962C8B-B14F-4D97-AF65-F5344CB8AC3E}">
        <p14:creationId xmlns:p14="http://schemas.microsoft.com/office/powerpoint/2010/main" val="39400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255" y="166254"/>
            <a:ext cx="14898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/>
              <a:t>Differentiation</a:t>
            </a:r>
          </a:p>
          <a:p>
            <a:r>
              <a:rPr lang="en-US" altLang="ko-KR" sz="1200" dirty="0" smtClean="0"/>
              <a:t>: </a:t>
            </a:r>
            <a:r>
              <a:rPr lang="ko-KR" altLang="en-US" sz="1200" dirty="0" err="1" smtClean="0"/>
              <a:t>라플라시안</a:t>
            </a:r>
            <a:endParaRPr lang="en-US" altLang="ko-KR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11388575" y="6581001"/>
            <a:ext cx="803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dirty="0" smtClean="0">
                <a:solidFill>
                  <a:schemeClr val="bg1">
                    <a:lumMod val="50000"/>
                  </a:schemeClr>
                </a:solidFill>
              </a:rPr>
              <a:t>25.07.01</a:t>
            </a:r>
            <a:endParaRPr lang="en-US" altLang="ko-KR" sz="1200" b="1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9" y="1378509"/>
            <a:ext cx="3288596" cy="49296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410949" y="750976"/>
                <a:ext cx="1568854" cy="511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000" dirty="0" smtClean="0"/>
                  <a:t> </a:t>
                </a:r>
                <a:r>
                  <a:rPr lang="ko-KR" altLang="en-US" sz="1000" dirty="0" smtClean="0"/>
                  <a:t>커널 사용</a:t>
                </a:r>
                <a:endParaRPr lang="en-US" altLang="ko-KR" sz="1000" dirty="0" smtClean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9" y="750976"/>
                <a:ext cx="1568854" cy="511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1863643" y="866894"/>
                <a:ext cx="337108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 smtClean="0"/>
                  <a:t>(2</a:t>
                </a:r>
                <a:r>
                  <a:rPr lang="ko-KR" altLang="en-US" sz="1000" dirty="0" smtClean="0"/>
                  <a:t>차 </a:t>
                </a:r>
                <a:r>
                  <a:rPr lang="ko-KR" altLang="en-US" sz="1000" dirty="0" err="1" smtClean="0"/>
                  <a:t>편미분이</a:t>
                </a:r>
                <a:r>
                  <a:rPr lang="ko-KR" altLang="en-US" sz="1000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000" dirty="0" smtClean="0"/>
                  <a:t> </a:t>
                </a:r>
                <a:r>
                  <a:rPr lang="ko-KR" altLang="en-US" sz="1000" dirty="0" smtClean="0"/>
                  <a:t>커널로 </a:t>
                </a:r>
                <a:r>
                  <a:rPr lang="ko-KR" altLang="en-US" sz="1000" dirty="0" err="1" smtClean="0"/>
                  <a:t>연산되기</a:t>
                </a:r>
                <a:r>
                  <a:rPr lang="ko-KR" altLang="en-US" sz="1000" dirty="0" smtClean="0"/>
                  <a:t> 때문</a:t>
                </a:r>
                <a:r>
                  <a:rPr lang="en-US" altLang="ko-KR" sz="1000" dirty="0" smtClean="0"/>
                  <a:t>)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643" y="866894"/>
                <a:ext cx="3371088" cy="246221"/>
              </a:xfrm>
              <a:prstGeom prst="rect">
                <a:avLst/>
              </a:prstGeom>
              <a:blipFill>
                <a:blip r:embed="rId4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410949" y="6309288"/>
            <a:ext cx="135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라플라시안</a:t>
            </a:r>
            <a:r>
              <a:rPr lang="ko-KR" altLang="en-US" sz="1200" dirty="0" smtClean="0"/>
              <a:t> 결과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1028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48209</TotalTime>
  <Words>233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laonpeople</dc:creator>
  <cp:lastModifiedBy>laonpeople</cp:lastModifiedBy>
  <cp:revision>1538</cp:revision>
  <dcterms:created xsi:type="dcterms:W3CDTF">2024-08-19T00:40:04Z</dcterms:created>
  <dcterms:modified xsi:type="dcterms:W3CDTF">2025-07-01T10:00:46Z</dcterms:modified>
</cp:coreProperties>
</file>