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35" r:id="rId3"/>
    <p:sldId id="33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1794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9F4EB-7350-4147-8D1A-FCD303B7641A}" type="datetimeFigureOut">
              <a:rPr lang="ko-KR" altLang="en-US" smtClean="0"/>
              <a:t>2025-06-30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CEC54-AD71-4738-85EF-254393AFAC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78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87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2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51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77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8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2025-06-30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86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2025-06-30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31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2025-06-30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15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2025-06-30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57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2025-06-30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24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2025-06-30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09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27AAE-097B-4092-99F4-3A71BEB5F25A}" type="datetimeFigureOut">
              <a:rPr lang="ko-KR" altLang="en-US" smtClean="0"/>
              <a:t>2025-06-30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19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498" y="3152152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Differentiation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733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166254"/>
            <a:ext cx="14357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Differentiation</a:t>
            </a:r>
          </a:p>
          <a:p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편미분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1388575" y="6581001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25.06.30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30" y="658697"/>
            <a:ext cx="3821093" cy="56565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430" y="6315220"/>
            <a:ext cx="364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r>
              <a:rPr lang="ko-KR" altLang="en-US" sz="1200" dirty="0" smtClean="0"/>
              <a:t>방향 </a:t>
            </a:r>
            <a:r>
              <a:rPr lang="ko-KR" altLang="en-US" sz="1200" dirty="0" err="1" smtClean="0"/>
              <a:t>편미분의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cv::filter2D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C++ </a:t>
            </a:r>
            <a:r>
              <a:rPr lang="ko-KR" altLang="en-US" sz="1200" dirty="0" smtClean="0"/>
              <a:t>구현 결과 비교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BeyondCompare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결과 동일 확인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125439" y="658697"/>
            <a:ext cx="3988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cv::filter2D </a:t>
            </a:r>
            <a:r>
              <a:rPr lang="ko-KR" altLang="en-US" sz="1200" dirty="0" smtClean="0"/>
              <a:t>함수에서 </a:t>
            </a:r>
            <a:r>
              <a:rPr lang="en-US" altLang="ko-KR" sz="1200" dirty="0" smtClean="0"/>
              <a:t>Padding </a:t>
            </a:r>
            <a:r>
              <a:rPr lang="ko-KR" altLang="en-US" sz="1200" dirty="0" smtClean="0"/>
              <a:t>시의 </a:t>
            </a:r>
            <a:r>
              <a:rPr lang="en-US" altLang="ko-KR" sz="1200" dirty="0" err="1" smtClean="0"/>
              <a:t>BorderType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cv::BORDER_REFLECT_101</a:t>
            </a:r>
            <a:r>
              <a:rPr lang="ko-KR" altLang="en-US" sz="1200" dirty="0" smtClean="0"/>
              <a:t>이 기본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→ </a:t>
            </a:r>
            <a:r>
              <a:rPr lang="en-US" altLang="ko-KR" sz="1200" dirty="0" smtClean="0"/>
              <a:t>C++</a:t>
            </a:r>
            <a:r>
              <a:rPr lang="ko-KR" altLang="en-US" sz="1200" dirty="0" smtClean="0"/>
              <a:t>에서와 같이 </a:t>
            </a:r>
            <a:r>
              <a:rPr lang="en-US" altLang="ko-KR" sz="1200" dirty="0" smtClean="0"/>
              <a:t>cv::BORDER_REPLICATE</a:t>
            </a:r>
            <a:r>
              <a:rPr lang="ko-KR" altLang="en-US" sz="1200" dirty="0" smtClean="0"/>
              <a:t>로 해줘야 결과 같음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337" y="658697"/>
            <a:ext cx="3812289" cy="5656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32337" y="6315219"/>
            <a:ext cx="3634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r>
              <a:rPr lang="ko-KR" altLang="en-US" sz="1200" dirty="0" smtClean="0"/>
              <a:t>방향 </a:t>
            </a:r>
            <a:r>
              <a:rPr lang="ko-KR" altLang="en-US" sz="1200" dirty="0" err="1" smtClean="0"/>
              <a:t>편미분의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cv::filter2D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C++ </a:t>
            </a:r>
            <a:r>
              <a:rPr lang="ko-KR" altLang="en-US" sz="1200" dirty="0" smtClean="0"/>
              <a:t>구현 결과 비교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BeyondCompare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결과 동일 확인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114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166254"/>
            <a:ext cx="14357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Differentiation</a:t>
            </a:r>
          </a:p>
          <a:p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라플라시안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1388575" y="6581001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25.06.30</a:t>
            </a:r>
          </a:p>
        </p:txBody>
      </p:sp>
    </p:spTree>
    <p:extLst>
      <p:ext uri="{BB962C8B-B14F-4D97-AF65-F5344CB8AC3E}">
        <p14:creationId xmlns:p14="http://schemas.microsoft.com/office/powerpoint/2010/main" val="39400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47918</TotalTime>
  <Words>72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laonpeople</dc:creator>
  <cp:lastModifiedBy>laonpeople</cp:lastModifiedBy>
  <cp:revision>1515</cp:revision>
  <dcterms:created xsi:type="dcterms:W3CDTF">2024-08-19T00:40:04Z</dcterms:created>
  <dcterms:modified xsi:type="dcterms:W3CDTF">2025-06-30T08:30:45Z</dcterms:modified>
</cp:coreProperties>
</file>