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758-DB45-407A-A582-C494F84671F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9C5A-59DF-409A-B83A-61788847B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32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758-DB45-407A-A582-C494F84671F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9C5A-59DF-409A-B83A-61788847B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758-DB45-407A-A582-C494F84671F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9C5A-59DF-409A-B83A-61788847B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2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758-DB45-407A-A582-C494F84671F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9C5A-59DF-409A-B83A-61788847B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1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758-DB45-407A-A582-C494F84671F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9C5A-59DF-409A-B83A-61788847B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1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758-DB45-407A-A582-C494F84671F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9C5A-59DF-409A-B83A-61788847B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2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758-DB45-407A-A582-C494F84671F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9C5A-59DF-409A-B83A-61788847B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0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758-DB45-407A-A582-C494F84671F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9C5A-59DF-409A-B83A-61788847B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7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758-DB45-407A-A582-C494F84671F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9C5A-59DF-409A-B83A-61788847B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758-DB45-407A-A582-C494F84671F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9C5A-59DF-409A-B83A-61788847B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5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2758-DB45-407A-A582-C494F84671F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69C5A-59DF-409A-B83A-61788847B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758-DB45-407A-A582-C494F84671F0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9C5A-59DF-409A-B83A-61788847BF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5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8254" y="3150523"/>
            <a:ext cx="285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Random in a Map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1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632" y="2992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지도 투영법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2090" y="118872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메르카토르</a:t>
            </a:r>
            <a:r>
              <a:rPr lang="ko-KR" altLang="en-US" dirty="0" smtClean="0"/>
              <a:t> 도법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89" y="2014451"/>
            <a:ext cx="7071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메르카토르</a:t>
            </a:r>
            <a:r>
              <a:rPr lang="ko-KR" altLang="en-US" dirty="0"/>
              <a:t> </a:t>
            </a:r>
            <a:r>
              <a:rPr lang="ko-KR" altLang="en-US" dirty="0" smtClean="0"/>
              <a:t>도법으로 그려진 대한민국만 있는 지도를 찾을 수 없음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UTM </a:t>
            </a:r>
            <a:r>
              <a:rPr lang="ko-KR" altLang="en-US" dirty="0" smtClean="0">
                <a:sym typeface="Wingdings" panose="05000000000000000000" pitchFamily="2" charset="2"/>
              </a:rPr>
              <a:t>도법으로 그려진 지도를 통해 우선 기능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38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0" y="1255221"/>
            <a:ext cx="3128217" cy="389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632" y="2992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6428" y="1453495"/>
            <a:ext cx="8350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Edge detection / Contour Finding</a:t>
            </a:r>
            <a:r>
              <a:rPr lang="ko-KR" altLang="en-US" dirty="0" smtClean="0"/>
              <a:t>을 통해 자동으로 영역 선택을 하려고 했으나 예상보다 시간이 소요될 것으로 보여</a:t>
            </a:r>
            <a:r>
              <a:rPr lang="en-US" altLang="ko-KR" dirty="0" smtClean="0"/>
              <a:t>, Masking</a:t>
            </a:r>
            <a:r>
              <a:rPr lang="ko-KR" altLang="en-US" dirty="0" smtClean="0"/>
              <a:t>으로 기능 우선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59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632" y="299258"/>
            <a:ext cx="249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Point Picking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3533" y="1009203"/>
            <a:ext cx="9887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srand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사용하여 </a:t>
            </a:r>
            <a:r>
              <a:rPr lang="en-US" altLang="ko-KR" dirty="0" smtClean="0"/>
              <a:t>Random point</a:t>
            </a:r>
            <a:r>
              <a:rPr lang="ko-KR" altLang="en-US" dirty="0" smtClean="0"/>
              <a:t>를 추출하려고 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경향성을 띄는 것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여러 </a:t>
            </a:r>
            <a:r>
              <a:rPr lang="en-US" altLang="ko-KR" dirty="0" smtClean="0"/>
              <a:t>Point</a:t>
            </a:r>
            <a:r>
              <a:rPr lang="ko-KR" altLang="en-US" dirty="0" smtClean="0"/>
              <a:t>를 연속적으로 획득할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같이 경향성을 띔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" y="2016735"/>
            <a:ext cx="3162300" cy="41541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72467" y="201673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매 회마다 예상할 수 없도록 해야하므로 조치 필요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072467" y="2514599"/>
            <a:ext cx="76792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Seed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srand</a:t>
            </a:r>
            <a:r>
              <a:rPr lang="en-US" altLang="ko-KR" sz="1400" dirty="0" smtClean="0"/>
              <a:t>(time(NULL)) </a:t>
            </a:r>
            <a:r>
              <a:rPr lang="en-US" altLang="ko-KR" sz="1400" dirty="0" smtClean="0">
                <a:sym typeface="Wingdings" panose="05000000000000000000" pitchFamily="2" charset="2"/>
              </a:rPr>
              <a:t> 1</a:t>
            </a:r>
            <a:r>
              <a:rPr lang="ko-KR" altLang="en-US" sz="1400" dirty="0" smtClean="0">
                <a:sym typeface="Wingdings" panose="05000000000000000000" pitchFamily="2" charset="2"/>
              </a:rPr>
              <a:t>초마다 값이 바뀜 </a:t>
            </a:r>
            <a:r>
              <a:rPr lang="en-US" altLang="ko-KR" sz="1400" dirty="0" smtClean="0">
                <a:sym typeface="Wingdings" panose="05000000000000000000" pitchFamily="2" charset="2"/>
              </a:rPr>
              <a:t>(time(0)</a:t>
            </a:r>
            <a:r>
              <a:rPr lang="ko-KR" altLang="en-US" sz="1400" dirty="0" smtClean="0">
                <a:sym typeface="Wingdings" panose="05000000000000000000" pitchFamily="2" charset="2"/>
              </a:rPr>
              <a:t>도 마찬가지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dirty="0" smtClean="0"/>
              <a:t>Seed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srand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chrono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duration_cast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::</a:t>
            </a:r>
            <a:r>
              <a:rPr lang="en-US" altLang="ko-KR" sz="1400" dirty="0" err="1" smtClean="0"/>
              <a:t>chrono</a:t>
            </a:r>
            <a:r>
              <a:rPr lang="en-US" altLang="ko-KR" sz="1400" dirty="0" smtClean="0"/>
              <a:t>::milliseconds&gt;(duration).count()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ym typeface="Wingdings" panose="05000000000000000000" pitchFamily="2" charset="2"/>
              </a:rPr>
              <a:t>밀리 초마다 값이 바뀌지만 여전히 경향성을 가짐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 Seed</a:t>
            </a:r>
            <a:r>
              <a:rPr lang="ko-KR" altLang="en-US" sz="1400" dirty="0" smtClean="0">
                <a:sym typeface="Wingdings" panose="05000000000000000000" pitchFamily="2" charset="2"/>
              </a:rPr>
              <a:t>를 </a:t>
            </a:r>
            <a:r>
              <a:rPr lang="en-US" altLang="ko-KR" sz="1400" dirty="0" smtClean="0">
                <a:sym typeface="Wingdings" panose="05000000000000000000" pitchFamily="2" charset="2"/>
              </a:rPr>
              <a:t>Main</a:t>
            </a:r>
            <a:r>
              <a:rPr lang="ko-KR" altLang="en-US" sz="1400" dirty="0" smtClean="0">
                <a:sym typeface="Wingdings" panose="05000000000000000000" pitchFamily="2" charset="2"/>
              </a:rPr>
              <a:t>이 아닌 </a:t>
            </a:r>
            <a:r>
              <a:rPr lang="en-US" altLang="ko-KR" sz="1400" dirty="0" smtClean="0">
                <a:sym typeface="Wingdings" panose="05000000000000000000" pitchFamily="2" charset="2"/>
              </a:rPr>
              <a:t>Local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정의해서 그럼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(Main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하면 문제 없어짐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467" y="3743964"/>
            <a:ext cx="2180167" cy="286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3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632" y="299258"/>
            <a:ext cx="249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Random Point Picking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43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147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laonpeople</dc:creator>
  <cp:lastModifiedBy>laonpeople</cp:lastModifiedBy>
  <cp:revision>19</cp:revision>
  <dcterms:created xsi:type="dcterms:W3CDTF">2024-06-13T10:17:49Z</dcterms:created>
  <dcterms:modified xsi:type="dcterms:W3CDTF">2024-06-13T11:58:45Z</dcterms:modified>
</cp:coreProperties>
</file>