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8C02-4F9E-45D3-BB49-2D65B101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DFD6A-6A85-457F-A0E3-42878F576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4741F-2C2A-4D56-AA26-7ADD7888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71A26-33B9-400F-ACA5-38E3C885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C84F6-01BE-4437-BC09-21ED843D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3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B4E4F-FDCC-4EFE-8CCF-5944323A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D3DB0-8BBA-45DC-BB92-6C4EFCC9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AB31B-62E4-4E1F-B70E-2BAA48AB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CC6B0-A8CD-46DE-AF87-FB799FA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D12C4-862D-4406-9945-6826A006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3BC8F7-A962-4D2B-B439-B31B046BB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A08884-A9C0-4EA2-812D-6F2BEAB7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26F11-359F-4B9E-B03C-5FA412B1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0F102-CCB2-4E2D-87B7-107BD69E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0D014-F95D-4D4C-9B35-694881FC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058D9-A3D8-4B91-88C5-0969F950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6B5E4-A29C-4E70-A9BD-A578B673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F76B9-3165-496B-838A-910755C8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A2060-E421-430D-B66E-402F364B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61919-99F7-4970-9B7C-C623012E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650C-7366-4B76-9E71-FB6B870D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60814-27FA-4D78-8D8E-976064B2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B92D3-A877-4C12-8946-BDFC04CD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E3C9-B4F8-4752-A766-31E0C0E4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71C37-82D9-477D-B862-F4383D1D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3E86-9B26-42ED-BC2E-24D2277D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B3816-CE19-4768-9C24-DFB03DC5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FBFE3-73C8-49D5-BEF4-DC267921F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499E5-20CF-4F96-9A4F-7B742532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2F1AA-6748-495D-8340-B0F06C1D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9029D-F3C7-4C13-8B49-4E8C19BC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2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C4FB3-FCC1-404F-AC18-060787FB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A0012-E012-4B2A-847F-96A2461BA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6D5F3-8015-4A28-9052-F97147A7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49A82C-A9F5-4331-8C28-0476B56B0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2F85-AA7B-4E00-BE99-E21A0F07A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40BB25-561A-4FE9-84C4-105E4B7C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9C5977-5845-4453-B1B0-761D9FB5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CC772D-8DF8-48D6-9764-8CEC3D2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7321-2A5F-4BCF-BA31-81CA05D0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144550-3221-4861-B2D4-7E8AAE89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00562A-CFAB-4057-A7D1-0E28D6A7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238DE-803D-4089-9CE3-61B12E33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9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0379A-3CC5-40C1-8E82-14CEC737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C62A3-76DD-435B-BCE5-6451B63A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883A1-B279-425A-8F8C-8A0ECEBB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EAFE4-26AF-4F18-A2ED-27937711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718A5-B439-4BDD-A809-24533886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9575D-2457-4640-AF0F-EDCDF103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797E8-5355-469F-8243-BDEEAAD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92848-8080-43DB-A4A1-38F9CA49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C0C1C-65E1-47C6-9F5A-DF059D71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DFE47-21E6-4B9C-9DE7-A4E99E96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8C7C9-37DA-4B43-A4E0-ED5826BF4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A59B2-46E5-4045-AC3A-CEF8DEF8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DFF31-E7FA-4349-9EBB-FC8CE2BF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86086-79D5-4894-A379-5B919E13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1C25C-572C-43E8-B6C3-C23D1BA7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0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78F810-D3E6-499C-9528-E4228051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43443-A183-4080-9B07-0ADAE171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B4844-CD86-4C20-BA32-8945583A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3105-0A1A-4D8C-AC39-AABAAE3FF79A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37BAD-CD1C-48FE-853D-2CE730B0F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11D17-891D-4C6C-9B87-17AA622B6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0184-E266-4A70-817C-FB4B39F9A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1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8F0B8-6E6F-4F27-B21B-B5C0B91ED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b="1" dirty="0"/>
              <a:t>Toronto Business District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5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46F4-2655-492F-B664-9D82E9A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13569-CE94-4061-9E18-EB531A60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224"/>
            <a:ext cx="10515600" cy="3035551"/>
          </a:xfrm>
        </p:spPr>
        <p:txBody>
          <a:bodyPr anchor="ctr">
            <a:noAutofit/>
          </a:bodyPr>
          <a:lstStyle/>
          <a:p>
            <a:r>
              <a:rPr lang="en-US" altLang="zh-CN" sz="4000" dirty="0"/>
              <a:t>Introduction</a:t>
            </a:r>
          </a:p>
          <a:p>
            <a:r>
              <a:rPr lang="en-US" altLang="zh-CN" sz="4000" dirty="0"/>
              <a:t>Result and Discussion</a:t>
            </a:r>
          </a:p>
          <a:p>
            <a:r>
              <a:rPr lang="en-US" altLang="zh-CN" sz="4000" dirty="0"/>
              <a:t>Conclusion and Outlook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890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9C7A-3BC6-4FD2-B1FD-7B1BCE04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2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4F421-8805-4AA3-AB24-FA181F4E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Discussion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D7039F-7028-46DA-B8BD-BB3E6F44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6" y="1430805"/>
            <a:ext cx="5991225" cy="2105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01DFE1-44A8-4275-BA13-2F63B0E3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698" y="3806825"/>
            <a:ext cx="7086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4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D6B2-4492-4AE5-8A62-2BD03971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Discussion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FA906-F498-42A1-BD61-9E9923782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5" t="1" r="37612" b="38821"/>
          <a:stretch/>
        </p:blipFill>
        <p:spPr bwMode="auto">
          <a:xfrm>
            <a:off x="223436" y="2143760"/>
            <a:ext cx="3847091" cy="34217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453619-29B2-47CE-9920-BCBD82DB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749" y="2250617"/>
            <a:ext cx="3939540" cy="3208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F00278-5B5A-4EDB-AC6B-FB5CF632B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511" y="2048906"/>
            <a:ext cx="3468053" cy="34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1D6B2-4492-4AE5-8A62-2BD03971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Result and Discussion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DF1C8E-9828-4A5D-A5D4-E020E2B5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90688"/>
            <a:ext cx="544830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8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4CD1-1F0B-4B04-8C2C-852667CE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Conclusion and Outlook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54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Toronto Business District Analysis</vt:lpstr>
      <vt:lpstr>Content</vt:lpstr>
      <vt:lpstr>Introduction</vt:lpstr>
      <vt:lpstr>Result and Discussion</vt:lpstr>
      <vt:lpstr>Result and Discussion</vt:lpstr>
      <vt:lpstr>Result and Discussion</vt:lpstr>
      <vt:lpstr>Conclusion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Business District Analysis</dc:title>
  <dc:creator>张 旌扬</dc:creator>
  <cp:lastModifiedBy>张 旌扬</cp:lastModifiedBy>
  <cp:revision>5</cp:revision>
  <dcterms:created xsi:type="dcterms:W3CDTF">2020-04-26T17:11:38Z</dcterms:created>
  <dcterms:modified xsi:type="dcterms:W3CDTF">2020-04-26T17:59:57Z</dcterms:modified>
</cp:coreProperties>
</file>