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0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6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738"/>
            <a:ext cx="7772400" cy="173694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ECE 337 Project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Canny Edge Detection</a:t>
            </a:r>
            <a:br>
              <a:rPr lang="en-US" b="1" dirty="0" smtClean="0"/>
            </a:br>
            <a:r>
              <a:rPr lang="en-US" sz="3100" b="1" dirty="0" smtClean="0"/>
              <a:t>Design Review</a:t>
            </a: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91058"/>
            <a:ext cx="6400800" cy="1079593"/>
          </a:xfrm>
        </p:spPr>
        <p:txBody>
          <a:bodyPr/>
          <a:lstStyle/>
          <a:p>
            <a:r>
              <a:rPr lang="en-US" sz="2400" dirty="0" err="1"/>
              <a:t>Oluwatosin</a:t>
            </a:r>
            <a:r>
              <a:rPr lang="en-US" sz="2400" dirty="0"/>
              <a:t> </a:t>
            </a:r>
            <a:r>
              <a:rPr lang="en-US" sz="2400" dirty="0" err="1" smtClean="0"/>
              <a:t>Adeosun</a:t>
            </a:r>
            <a:r>
              <a:rPr lang="en-US" sz="2400" dirty="0" smtClean="0"/>
              <a:t>, </a:t>
            </a:r>
            <a:r>
              <a:rPr lang="en-US" sz="2400" dirty="0" err="1"/>
              <a:t>Sukhyun</a:t>
            </a:r>
            <a:r>
              <a:rPr lang="en-US" sz="2400" dirty="0"/>
              <a:t> </a:t>
            </a:r>
            <a:r>
              <a:rPr lang="en-US" sz="2400" dirty="0" smtClean="0"/>
              <a:t>Hong, 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Eric </a:t>
            </a:r>
            <a:r>
              <a:rPr lang="en-US" sz="2400" dirty="0" smtClean="0"/>
              <a:t>Nielsen, </a:t>
            </a:r>
            <a:r>
              <a:rPr lang="en-US" sz="2400" dirty="0" err="1"/>
              <a:t>Jiyuan</a:t>
            </a:r>
            <a:r>
              <a:rPr lang="en-US" sz="2400" dirty="0"/>
              <a:t> Zhao </a:t>
            </a:r>
            <a:endParaRPr lang="en-US" sz="2400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" y="2249890"/>
            <a:ext cx="4543577" cy="3160310"/>
          </a:xfrm>
          <a:prstGeom prst="rect">
            <a:avLst/>
          </a:prstGeom>
        </p:spPr>
      </p:pic>
      <p:pic>
        <p:nvPicPr>
          <p:cNvPr id="5" name="Picture 4" descr="Screen Shot 2013-11-05 at 4.0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55" y="2242615"/>
            <a:ext cx="2497230" cy="20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63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Main Controller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65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Project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2" y="1402260"/>
            <a:ext cx="6058029" cy="4525963"/>
          </a:xfrm>
        </p:spPr>
        <p:txBody>
          <a:bodyPr/>
          <a:lstStyle/>
          <a:p>
            <a:r>
              <a:rPr lang="en-US" sz="2800" dirty="0" smtClean="0"/>
              <a:t>Edge detection using Canny algorithm</a:t>
            </a:r>
          </a:p>
          <a:p>
            <a:r>
              <a:rPr lang="en-US" sz="2800" dirty="0" smtClean="0"/>
              <a:t>ASIC implementation using pipelining</a:t>
            </a:r>
          </a:p>
          <a:p>
            <a:r>
              <a:rPr lang="en-US" sz="2800" dirty="0" smtClean="0"/>
              <a:t>Input/output bitmap images</a:t>
            </a:r>
          </a:p>
          <a:p>
            <a:r>
              <a:rPr lang="en-US" sz="2800" dirty="0" smtClean="0"/>
              <a:t>Four main functional blocks</a:t>
            </a:r>
          </a:p>
          <a:p>
            <a:pPr lvl="1"/>
            <a:r>
              <a:rPr lang="en-US" sz="2400" dirty="0" smtClean="0"/>
              <a:t>Image smoothing</a:t>
            </a:r>
          </a:p>
          <a:p>
            <a:pPr lvl="1"/>
            <a:r>
              <a:rPr lang="en-US" sz="2400" dirty="0" smtClean="0"/>
              <a:t>Gradient and magnitude calculation</a:t>
            </a:r>
          </a:p>
          <a:p>
            <a:pPr lvl="1"/>
            <a:r>
              <a:rPr lang="en-US" sz="2400" dirty="0" smtClean="0"/>
              <a:t>Directional non-maximal suppression</a:t>
            </a:r>
          </a:p>
          <a:p>
            <a:pPr lvl="1"/>
            <a:r>
              <a:rPr lang="en-US" sz="2400" dirty="0"/>
              <a:t>H</a:t>
            </a:r>
            <a:r>
              <a:rPr lang="en-US" sz="2400" dirty="0" smtClean="0"/>
              <a:t>ysteresis thresholding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92" y="2340009"/>
            <a:ext cx="2180563" cy="163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93" y="4669796"/>
            <a:ext cx="2180563" cy="16354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669826" y="4107377"/>
            <a:ext cx="0" cy="428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0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System Level Diagram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59272" y="3431066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Image</a:t>
            </a:r>
          </a:p>
          <a:p>
            <a:pPr algn="ctr"/>
            <a:r>
              <a:rPr lang="en-US" sz="1600" dirty="0" smtClean="0"/>
              <a:t>(Bitmap, 128x128 pixels)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23083" y="3431066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Off-Chip SRAM</a:t>
            </a:r>
          </a:p>
          <a:p>
            <a:pPr algn="ctr"/>
            <a:r>
              <a:rPr lang="en-US" sz="1600" dirty="0" smtClean="0"/>
              <a:t>(Cypress, CY7C1018DV33)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04632" y="5080603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Output Image Data</a:t>
            </a:r>
          </a:p>
          <a:p>
            <a:pPr algn="ctr"/>
            <a:r>
              <a:rPr lang="en-US" sz="1400" dirty="0"/>
              <a:t>(AHB-Lite Protocol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331356" y="3431066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Canny Edge Detection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4632" y="3431066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Input Image Data</a:t>
            </a:r>
          </a:p>
          <a:p>
            <a:pPr algn="ctr"/>
            <a:r>
              <a:rPr lang="en-US" sz="1400" dirty="0" smtClean="0"/>
              <a:t>(AHB-Lite Protocol)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923083" y="1297065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Image</a:t>
            </a:r>
          </a:p>
          <a:p>
            <a:pPr algn="ctr"/>
            <a:r>
              <a:rPr lang="en-US" sz="1600" dirty="0" smtClean="0"/>
              <a:t>(Bitmap, 128x128 pixels)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1892203" y="4000161"/>
            <a:ext cx="1030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4556014" y="4000161"/>
            <a:ext cx="548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6" idx="1"/>
          </p:cNvCxnSpPr>
          <p:nvPr/>
        </p:nvCxnSpPr>
        <p:spPr>
          <a:xfrm>
            <a:off x="6737563" y="4000161"/>
            <a:ext cx="593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5" idx="3"/>
          </p:cNvCxnSpPr>
          <p:nvPr/>
        </p:nvCxnSpPr>
        <p:spPr>
          <a:xfrm rot="5400000">
            <a:off x="6902472" y="4404347"/>
            <a:ext cx="1080443" cy="14102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1"/>
            <a:endCxn id="4" idx="2"/>
          </p:cNvCxnSpPr>
          <p:nvPr/>
        </p:nvCxnSpPr>
        <p:spPr>
          <a:xfrm rot="10800000">
            <a:off x="3739550" y="4569256"/>
            <a:ext cx="1365083" cy="10804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8" idx="2"/>
          </p:cNvCxnSpPr>
          <p:nvPr/>
        </p:nvCxnSpPr>
        <p:spPr>
          <a:xfrm flipV="1">
            <a:off x="3739549" y="2435254"/>
            <a:ext cx="0" cy="995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2308" y="3277602"/>
            <a:ext cx="87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Script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80792" y="2631271"/>
            <a:ext cx="87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Design Flow Chart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58747" y="3233108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Smoothing Block (Gaussian)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5508" y="1768998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Magnitude Calculation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5508" y="3233108"/>
            <a:ext cx="1632931" cy="2210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Horizontal &amp; Vertical Gradient Calculation 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1761" y="2160902"/>
            <a:ext cx="1632931" cy="2210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Directional Non-Maximal Suppression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23987" y="3233108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Hysteresis Thresholding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2391678" y="3802203"/>
            <a:ext cx="333830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2"/>
          </p:cNvCxnSpPr>
          <p:nvPr/>
        </p:nvCxnSpPr>
        <p:spPr>
          <a:xfrm flipV="1">
            <a:off x="3541974" y="2907187"/>
            <a:ext cx="0" cy="325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58439" y="3802203"/>
            <a:ext cx="3833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58439" y="2523807"/>
            <a:ext cx="3833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6374692" y="3802203"/>
            <a:ext cx="349295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1674" y="3793951"/>
            <a:ext cx="333830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67742" y="3797874"/>
            <a:ext cx="333830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493" y="2811006"/>
            <a:ext cx="791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dirty="0" smtClean="0"/>
              <a:t>Image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46089" y="2827496"/>
            <a:ext cx="93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r>
              <a:rPr lang="en-US" dirty="0" smtClean="0"/>
              <a:t>Image Data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40115" y="1550573"/>
            <a:ext cx="1995804" cy="4090882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Architecture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3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Image Smoothing (Gaussian)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725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37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Gradient/Magnitude</a:t>
            </a:r>
            <a:r>
              <a:rPr lang="en-US" b="1" dirty="0"/>
              <a:t> </a:t>
            </a:r>
            <a:r>
              <a:rPr lang="en-US" b="1" dirty="0" smtClean="0"/>
              <a:t>Calculation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725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63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Directional Non-Maximal Suppression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570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63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Hysteresis Thresholding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07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155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ECE 337 Project Canny Edge Detection Design Review</vt:lpstr>
      <vt:lpstr>Project Overview</vt:lpstr>
      <vt:lpstr>System Level Diagram</vt:lpstr>
      <vt:lpstr>Design Flow Chart</vt:lpstr>
      <vt:lpstr>Architecture Diagram</vt:lpstr>
      <vt:lpstr>Image Smoothing (Gaussian)</vt:lpstr>
      <vt:lpstr>Gradient/Magnitude Calculation</vt:lpstr>
      <vt:lpstr>Directional Non-Maximal Suppression</vt:lpstr>
      <vt:lpstr>Hysteresis Thresholding</vt:lpstr>
      <vt:lpstr>Main 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337 Project Canny Edge Detection Design Review</dc:title>
  <dc:creator>Eric Nielsen</dc:creator>
  <cp:lastModifiedBy>Eric Nielsen</cp:lastModifiedBy>
  <cp:revision>14</cp:revision>
  <dcterms:created xsi:type="dcterms:W3CDTF">2013-11-05T20:53:59Z</dcterms:created>
  <dcterms:modified xsi:type="dcterms:W3CDTF">2013-11-07T01:15:31Z</dcterms:modified>
</cp:coreProperties>
</file>