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56082"/>
    <a:srgbClr val="F4ECD0"/>
    <a:srgbClr val="D0EED5"/>
    <a:srgbClr val="FF0000"/>
    <a:srgbClr val="C00000"/>
    <a:srgbClr val="945200"/>
    <a:srgbClr val="9A6F3E"/>
    <a:srgbClr val="CC9151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94"/>
  </p:normalViewPr>
  <p:slideViewPr>
    <p:cSldViewPr snapToGrid="0">
      <p:cViewPr>
        <p:scale>
          <a:sx n="104" d="100"/>
          <a:sy n="104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8CD7-B38B-2F49-B51F-0D054AB23F7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4D80-056B-E34F-AE4D-D270E9A6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4D80-056B-E34F-AE4D-D270E9A68B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4D80-056B-E34F-AE4D-D270E9A68B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83A-08E8-A16C-5D28-37AD0A58A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6197-B53C-350C-B7D1-6811150BD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A137-EA88-45B6-1F79-F5437BDC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8446-46C0-15C3-B919-A1DDD13A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710B-001C-ADE1-04BF-BEEABF8F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3F43-0ADB-BAC4-4B39-A4241137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D4312-28A2-A592-58CE-B3390AB2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16DF-A9FC-F245-45A3-C99F07FB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06EF-8353-C41A-62D3-E06C6700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829F-412E-1081-9567-04557727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41F98-554C-1448-DEEA-A0E69F97B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D5701-6CB1-3D2F-BE50-FA844BB10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3F76-1358-A47D-3EE4-0AA8CA56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AEC6-1855-F784-B879-9E74E353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4292-9786-1352-2DE5-114188BD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1223-1F8C-B91A-BEA9-B430077A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44E6-582F-6AEE-FEEF-DEA2AD2D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D75E-0970-644E-1392-51C4A5FA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3FB4-2405-DABE-0F79-4C3A5B0F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BDC0-53ED-2EBB-BB02-B3E6D41C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96A2-B858-D702-5119-C7354F5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63CC-5392-DF2E-3B8A-A43385F6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2F58-6896-D102-C13B-D2DF390D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975F-D2D3-D9F1-6CCE-DED4EB27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37A5-8FE9-8A15-D911-2500592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B0D-D543-4692-5F60-AF1CA165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6674-A05F-EAFB-C34C-448FC40B8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FD9EE-F763-CDAD-4BC3-FB94F6F9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E71B-0B19-5F6A-7607-41DE2688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F02C3-D143-B402-5097-B1F6DC5F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DC86-46BC-2C9A-8155-46A87450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85C3-28CA-3C84-968E-1F4B49A4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5180-886C-4880-1DEB-5943998A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43F2A-EB7F-402B-844A-AB431E64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96396-D859-D4CA-A9A5-B2F30FF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185A0-D724-FA4F-693F-F838D68EC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AF6AF-B6BF-D1A9-0A85-D0B6C00F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41315-BB8B-C88A-9F63-38566E82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B1424-15B4-A18A-FB9A-0C412BCA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952B-AECA-7185-B608-89CECF0B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11E82-69D6-A4C1-45BF-0C5694F1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37AD5-1680-B422-0A5E-FE001945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7ECBD-3FEE-B2F4-D3A7-1079FB38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BC22F-87B3-DB42-5CA2-F273C704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9963B-AFC4-6C99-27B3-01483B09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422E-704E-D90D-13EE-C5FA9271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7129-A1F9-A3F8-2C13-89FD45E7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2E49-E0B7-194F-42C2-C89ABB77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6F347-547D-1B67-D3FF-534A569E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2BBDB-CB87-C0EE-AFF3-6094BF76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9302D-76C6-7160-BEC7-5BEEF837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76F46-B905-6588-83E8-F42AB336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0E92-7E89-5B36-BE0C-42E9214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66D0-A3D7-970C-74B3-7FF500742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49FE-18FE-EADC-3581-481DF48BD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6DE80-CE18-79FF-8DDE-19CFCAA7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D017-7E9C-4BD0-E99F-87DC2F8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411D-A5F9-8B88-D292-050E798C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173D5-6972-2295-A4F9-490F357C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8A66-A2EC-03CA-CCDC-ED8091B6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EE8A-0A74-F868-13EB-320FFFE13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DFC2-A41E-4255-4577-C8AE1BB0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94B1-29E5-B0EE-3D74-540DE2E85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svg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emf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png"/><Relationship Id="rId2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emf"/><Relationship Id="rId18" Type="http://schemas.openxmlformats.org/officeDocument/2006/relationships/image" Target="../media/image19.svg"/><Relationship Id="rId26" Type="http://schemas.openxmlformats.org/officeDocument/2006/relationships/image" Target="../media/image8.emf"/><Relationship Id="rId3" Type="http://schemas.openxmlformats.org/officeDocument/2006/relationships/image" Target="../media/image24.png"/><Relationship Id="rId21" Type="http://schemas.openxmlformats.org/officeDocument/2006/relationships/image" Target="../media/image22.emf"/><Relationship Id="rId7" Type="http://schemas.openxmlformats.org/officeDocument/2006/relationships/image" Target="../media/image1.png"/><Relationship Id="rId12" Type="http://schemas.openxmlformats.org/officeDocument/2006/relationships/image" Target="../media/image6.emf"/><Relationship Id="rId17" Type="http://schemas.openxmlformats.org/officeDocument/2006/relationships/image" Target="../media/image18.png"/><Relationship Id="rId25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emf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image" Target="../media/image5.emf"/><Relationship Id="rId24" Type="http://schemas.openxmlformats.org/officeDocument/2006/relationships/image" Target="../media/image15.svg"/><Relationship Id="rId5" Type="http://schemas.openxmlformats.org/officeDocument/2006/relationships/image" Target="../media/image26.emf"/><Relationship Id="rId15" Type="http://schemas.openxmlformats.org/officeDocument/2006/relationships/image" Target="../media/image11.emf"/><Relationship Id="rId23" Type="http://schemas.openxmlformats.org/officeDocument/2006/relationships/image" Target="../media/image14.png"/><Relationship Id="rId28" Type="http://schemas.openxmlformats.org/officeDocument/2006/relationships/image" Target="../media/image28.png"/><Relationship Id="rId10" Type="http://schemas.openxmlformats.org/officeDocument/2006/relationships/image" Target="../media/image4.svg"/><Relationship Id="rId19" Type="http://schemas.openxmlformats.org/officeDocument/2006/relationships/image" Target="../media/image20.emf"/><Relationship Id="rId4" Type="http://schemas.openxmlformats.org/officeDocument/2006/relationships/image" Target="../media/image25.svg"/><Relationship Id="rId9" Type="http://schemas.openxmlformats.org/officeDocument/2006/relationships/image" Target="../media/image3.png"/><Relationship Id="rId14" Type="http://schemas.openxmlformats.org/officeDocument/2006/relationships/image" Target="../media/image10.emf"/><Relationship Id="rId22" Type="http://schemas.openxmlformats.org/officeDocument/2006/relationships/image" Target="../media/image23.emf"/><Relationship Id="rId27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37.emf"/><Relationship Id="rId3" Type="http://schemas.openxmlformats.org/officeDocument/2006/relationships/image" Target="../media/image31.svg"/><Relationship Id="rId7" Type="http://schemas.openxmlformats.org/officeDocument/2006/relationships/image" Target="../media/image35.emf"/><Relationship Id="rId12" Type="http://schemas.openxmlformats.org/officeDocument/2006/relationships/image" Target="../media/image22.emf"/><Relationship Id="rId2" Type="http://schemas.openxmlformats.org/officeDocument/2006/relationships/image" Target="../media/image30.png"/><Relationship Id="rId16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21.emf"/><Relationship Id="rId5" Type="http://schemas.openxmlformats.org/officeDocument/2006/relationships/image" Target="../media/image33.emf"/><Relationship Id="rId15" Type="http://schemas.openxmlformats.org/officeDocument/2006/relationships/image" Target="../media/image39.emf"/><Relationship Id="rId10" Type="http://schemas.openxmlformats.org/officeDocument/2006/relationships/image" Target="../media/image20.emf"/><Relationship Id="rId4" Type="http://schemas.openxmlformats.org/officeDocument/2006/relationships/image" Target="../media/image32.emf"/><Relationship Id="rId9" Type="http://schemas.openxmlformats.org/officeDocument/2006/relationships/image" Target="../media/image23.emf"/><Relationship Id="rId1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ounded Rectangle 447">
            <a:extLst>
              <a:ext uri="{FF2B5EF4-FFF2-40B4-BE49-F238E27FC236}">
                <a16:creationId xmlns:a16="http://schemas.microsoft.com/office/drawing/2014/main" id="{C7A03E9A-7A6A-9145-8DC1-13A5C89374CA}"/>
              </a:ext>
            </a:extLst>
          </p:cNvPr>
          <p:cNvSpPr/>
          <p:nvPr/>
        </p:nvSpPr>
        <p:spPr>
          <a:xfrm>
            <a:off x="432487" y="642551"/>
            <a:ext cx="11601858" cy="541678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93000">
                <a:schemeClr val="bg1">
                  <a:lumMod val="85000"/>
                  <a:alpha val="83897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CCC4B8A-40B6-02A4-1130-AABD47358963}"/>
              </a:ext>
            </a:extLst>
          </p:cNvPr>
          <p:cNvSpPr/>
          <p:nvPr/>
        </p:nvSpPr>
        <p:spPr>
          <a:xfrm>
            <a:off x="7265696" y="1076324"/>
            <a:ext cx="3330586" cy="2009775"/>
          </a:xfrm>
          <a:prstGeom prst="cube">
            <a:avLst>
              <a:gd name="adj" fmla="val 4902"/>
            </a:avLst>
          </a:prstGeom>
          <a:solidFill>
            <a:srgbClr val="F4ECD0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DEA3A1-7C0A-FF37-494C-EC9A22D8A082}"/>
              </a:ext>
            </a:extLst>
          </p:cNvPr>
          <p:cNvSpPr/>
          <p:nvPr/>
        </p:nvSpPr>
        <p:spPr>
          <a:xfrm>
            <a:off x="7273741" y="1925914"/>
            <a:ext cx="410500" cy="1154261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08120D-DDEF-AA86-4BF9-3958BA753E15}"/>
              </a:ext>
            </a:extLst>
          </p:cNvPr>
          <p:cNvSpPr/>
          <p:nvPr/>
        </p:nvSpPr>
        <p:spPr>
          <a:xfrm>
            <a:off x="7677885" y="1610212"/>
            <a:ext cx="404145" cy="1469963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1A8FFA-C2ED-E8AC-95BB-71C544D5887F}"/>
              </a:ext>
            </a:extLst>
          </p:cNvPr>
          <p:cNvSpPr/>
          <p:nvPr/>
        </p:nvSpPr>
        <p:spPr>
          <a:xfrm>
            <a:off x="8075675" y="1538689"/>
            <a:ext cx="404145" cy="1541486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C06DA8-2B37-64D2-463D-8B1F350AE907}"/>
              </a:ext>
            </a:extLst>
          </p:cNvPr>
          <p:cNvSpPr/>
          <p:nvPr/>
        </p:nvSpPr>
        <p:spPr>
          <a:xfrm>
            <a:off x="8479820" y="1736849"/>
            <a:ext cx="404145" cy="1343326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481F0E-A2E2-0A48-04F8-E4D5424689FF}"/>
              </a:ext>
            </a:extLst>
          </p:cNvPr>
          <p:cNvSpPr/>
          <p:nvPr/>
        </p:nvSpPr>
        <p:spPr>
          <a:xfrm>
            <a:off x="8877610" y="2038245"/>
            <a:ext cx="404145" cy="1041930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89BF14-A046-3F61-BFA9-6C13B0A8BABF}"/>
              </a:ext>
            </a:extLst>
          </p:cNvPr>
          <p:cNvSpPr/>
          <p:nvPr/>
        </p:nvSpPr>
        <p:spPr>
          <a:xfrm>
            <a:off x="9679545" y="2196603"/>
            <a:ext cx="404145" cy="883572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579AEF-811D-3EE6-E5A5-7210F5C04AA4}"/>
              </a:ext>
            </a:extLst>
          </p:cNvPr>
          <p:cNvSpPr/>
          <p:nvPr/>
        </p:nvSpPr>
        <p:spPr>
          <a:xfrm>
            <a:off x="9281755" y="2245351"/>
            <a:ext cx="404145" cy="834823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19BD9C-315C-B6C9-85E9-A8155C2273F8}"/>
              </a:ext>
            </a:extLst>
          </p:cNvPr>
          <p:cNvSpPr/>
          <p:nvPr/>
        </p:nvSpPr>
        <p:spPr>
          <a:xfrm>
            <a:off x="10083690" y="1987160"/>
            <a:ext cx="410495" cy="1093016"/>
          </a:xfrm>
          <a:prstGeom prst="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7F2753E-5B46-376E-CEA9-D4B11F30D77C}"/>
              </a:ext>
            </a:extLst>
          </p:cNvPr>
          <p:cNvCxnSpPr>
            <a:cxnSpLocks/>
            <a:stCxn id="90" idx="0"/>
          </p:cNvCxnSpPr>
          <p:nvPr/>
        </p:nvCxnSpPr>
        <p:spPr>
          <a:xfrm flipH="1">
            <a:off x="5895724" y="1610212"/>
            <a:ext cx="1984234" cy="24213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209F0F8-E99D-DD91-4BD8-205FBFB2DF4E}"/>
              </a:ext>
            </a:extLst>
          </p:cNvPr>
          <p:cNvCxnSpPr>
            <a:cxnSpLocks/>
            <a:stCxn id="88" idx="0"/>
          </p:cNvCxnSpPr>
          <p:nvPr/>
        </p:nvCxnSpPr>
        <p:spPr>
          <a:xfrm flipH="1">
            <a:off x="5895724" y="1925914"/>
            <a:ext cx="1583267" cy="2105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9D234D4-B34E-782B-748A-8B5097383A12}"/>
              </a:ext>
            </a:extLst>
          </p:cNvPr>
          <p:cNvCxnSpPr>
            <a:cxnSpLocks/>
            <a:stCxn id="91" idx="0"/>
          </p:cNvCxnSpPr>
          <p:nvPr/>
        </p:nvCxnSpPr>
        <p:spPr>
          <a:xfrm flipH="1">
            <a:off x="5902314" y="1538689"/>
            <a:ext cx="2375434" cy="24929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4CD27F-DC2F-6B06-512B-2C8C74A1239D}"/>
              </a:ext>
            </a:extLst>
          </p:cNvPr>
          <p:cNvCxnSpPr>
            <a:cxnSpLocks/>
            <a:stCxn id="92" idx="0"/>
          </p:cNvCxnSpPr>
          <p:nvPr/>
        </p:nvCxnSpPr>
        <p:spPr>
          <a:xfrm flipH="1">
            <a:off x="5889529" y="1736849"/>
            <a:ext cx="2792364" cy="22947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6CA35B9-153D-805E-C907-58CF1FFC1814}"/>
              </a:ext>
            </a:extLst>
          </p:cNvPr>
          <p:cNvCxnSpPr>
            <a:cxnSpLocks/>
          </p:cNvCxnSpPr>
          <p:nvPr/>
        </p:nvCxnSpPr>
        <p:spPr>
          <a:xfrm flipH="1">
            <a:off x="5902314" y="2038245"/>
            <a:ext cx="3177368" cy="19933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1F5C3BF-4F80-5CC9-1913-97BD3DE5EAF1}"/>
              </a:ext>
            </a:extLst>
          </p:cNvPr>
          <p:cNvCxnSpPr>
            <a:cxnSpLocks/>
            <a:stCxn id="97" idx="0"/>
          </p:cNvCxnSpPr>
          <p:nvPr/>
        </p:nvCxnSpPr>
        <p:spPr>
          <a:xfrm flipH="1">
            <a:off x="5898168" y="2245351"/>
            <a:ext cx="3585660" cy="17862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F410F5-45D2-B143-BC17-4FD1EDDF057C}"/>
              </a:ext>
            </a:extLst>
          </p:cNvPr>
          <p:cNvCxnSpPr>
            <a:cxnSpLocks/>
            <a:stCxn id="95" idx="0"/>
          </p:cNvCxnSpPr>
          <p:nvPr/>
        </p:nvCxnSpPr>
        <p:spPr>
          <a:xfrm flipH="1">
            <a:off x="5882672" y="2196603"/>
            <a:ext cx="3998946" cy="18349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76BC118-2886-FF24-363B-8BDDB89C4B21}"/>
              </a:ext>
            </a:extLst>
          </p:cNvPr>
          <p:cNvCxnSpPr>
            <a:cxnSpLocks/>
          </p:cNvCxnSpPr>
          <p:nvPr/>
        </p:nvCxnSpPr>
        <p:spPr>
          <a:xfrm flipH="1">
            <a:off x="5882672" y="1987160"/>
            <a:ext cx="4406266" cy="20444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reeform 101">
            <a:extLst>
              <a:ext uri="{FF2B5EF4-FFF2-40B4-BE49-F238E27FC236}">
                <a16:creationId xmlns:a16="http://schemas.microsoft.com/office/drawing/2014/main" id="{6FA8DD0D-99F1-3D1B-2A1E-A018EFC2BA32}"/>
              </a:ext>
            </a:extLst>
          </p:cNvPr>
          <p:cNvSpPr/>
          <p:nvPr/>
        </p:nvSpPr>
        <p:spPr>
          <a:xfrm>
            <a:off x="7267576" y="1538689"/>
            <a:ext cx="3226609" cy="706662"/>
          </a:xfrm>
          <a:custGeom>
            <a:avLst/>
            <a:gdLst>
              <a:gd name="connsiteX0" fmla="*/ 0 w 3235325"/>
              <a:gd name="connsiteY0" fmla="*/ 566336 h 706662"/>
              <a:gd name="connsiteX1" fmla="*/ 990600 w 3235325"/>
              <a:gd name="connsiteY1" fmla="*/ 1186 h 706662"/>
              <a:gd name="connsiteX2" fmla="*/ 2225675 w 3235325"/>
              <a:gd name="connsiteY2" fmla="*/ 699686 h 706662"/>
              <a:gd name="connsiteX3" fmla="*/ 3235325 w 3235325"/>
              <a:gd name="connsiteY3" fmla="*/ 299636 h 70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5325" h="706662">
                <a:moveTo>
                  <a:pt x="0" y="566336"/>
                </a:moveTo>
                <a:cubicBezTo>
                  <a:pt x="309827" y="272648"/>
                  <a:pt x="619654" y="-21039"/>
                  <a:pt x="990600" y="1186"/>
                </a:cubicBezTo>
                <a:cubicBezTo>
                  <a:pt x="1361546" y="23411"/>
                  <a:pt x="1851554" y="649944"/>
                  <a:pt x="2225675" y="699686"/>
                </a:cubicBezTo>
                <a:cubicBezTo>
                  <a:pt x="2599796" y="749428"/>
                  <a:pt x="2917560" y="524532"/>
                  <a:pt x="3235325" y="299636"/>
                </a:cubicBezTo>
              </a:path>
            </a:pathLst>
          </a:custGeom>
          <a:noFill/>
          <a:ln w="38100">
            <a:solidFill>
              <a:schemeClr val="accent1">
                <a:shade val="1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F863A77-0EF6-0703-C3FE-1EA19C8434C4}"/>
              </a:ext>
            </a:extLst>
          </p:cNvPr>
          <p:cNvGrpSpPr/>
          <p:nvPr/>
        </p:nvGrpSpPr>
        <p:grpSpPr>
          <a:xfrm rot="18170987">
            <a:off x="961512" y="4691337"/>
            <a:ext cx="1523036" cy="1509464"/>
            <a:chOff x="1243924" y="999958"/>
            <a:chExt cx="1292934" cy="1281413"/>
          </a:xfrm>
        </p:grpSpPr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8A99E70A-9FB1-C6A6-2379-9F808C07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6625" t="16976" r="5146" b="20076"/>
            <a:stretch/>
          </p:blipFill>
          <p:spPr>
            <a:xfrm rot="10800000">
              <a:off x="1243924" y="999958"/>
              <a:ext cx="1292934" cy="1281413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4D91345A-2756-FA79-0AC0-919BBFB0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212" t="252" r="6748" b="21560"/>
            <a:stretch/>
          </p:blipFill>
          <p:spPr>
            <a:xfrm rot="18900000">
              <a:off x="1969850" y="1692978"/>
              <a:ext cx="260250" cy="296706"/>
            </a:xfrm>
            <a:prstGeom prst="rect">
              <a:avLst/>
            </a:prstGeom>
          </p:spPr>
        </p:pic>
      </p:grpSp>
      <p:pic>
        <p:nvPicPr>
          <p:cNvPr id="285" name="Picture 284">
            <a:extLst>
              <a:ext uri="{FF2B5EF4-FFF2-40B4-BE49-F238E27FC236}">
                <a16:creationId xmlns:a16="http://schemas.microsoft.com/office/drawing/2014/main" id="{D1E19A94-A077-3E1E-7B4A-0E86427F1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514" y="1991729"/>
            <a:ext cx="495986" cy="251390"/>
          </a:xfrm>
          <a:prstGeom prst="rect">
            <a:avLst/>
          </a:prstGeom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A544D9B6-DC59-DC9C-124B-F542784D0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7573" y="4491425"/>
            <a:ext cx="318806" cy="280853"/>
          </a:xfrm>
          <a:prstGeom prst="rect">
            <a:avLst/>
          </a:prstGeom>
        </p:spPr>
      </p:pic>
      <p:pic>
        <p:nvPicPr>
          <p:cNvPr id="360" name="Picture 359">
            <a:extLst>
              <a:ext uri="{FF2B5EF4-FFF2-40B4-BE49-F238E27FC236}">
                <a16:creationId xmlns:a16="http://schemas.microsoft.com/office/drawing/2014/main" id="{EB940D79-FF31-B691-AF03-12DD1D4B2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9804" y="798664"/>
            <a:ext cx="3036038" cy="204988"/>
          </a:xfrm>
          <a:prstGeom prst="rect">
            <a:avLst/>
          </a:prstGeom>
        </p:spPr>
      </p:pic>
      <p:grpSp>
        <p:nvGrpSpPr>
          <p:cNvPr id="367" name="Group 366">
            <a:extLst>
              <a:ext uri="{FF2B5EF4-FFF2-40B4-BE49-F238E27FC236}">
                <a16:creationId xmlns:a16="http://schemas.microsoft.com/office/drawing/2014/main" id="{C02C9EB2-C275-2D95-5122-AD84BDCF98D8}"/>
              </a:ext>
            </a:extLst>
          </p:cNvPr>
          <p:cNvGrpSpPr/>
          <p:nvPr/>
        </p:nvGrpSpPr>
        <p:grpSpPr>
          <a:xfrm>
            <a:off x="1636643" y="1457719"/>
            <a:ext cx="2985506" cy="1319409"/>
            <a:chOff x="1652299" y="4818262"/>
            <a:chExt cx="2985506" cy="1319409"/>
          </a:xfrm>
          <a:solidFill>
            <a:srgbClr val="D0EED5"/>
          </a:solidFill>
        </p:grpSpPr>
        <p:sp>
          <p:nvSpPr>
            <p:cNvPr id="361" name="Rounded Rectangle 360">
              <a:extLst>
                <a:ext uri="{FF2B5EF4-FFF2-40B4-BE49-F238E27FC236}">
                  <a16:creationId xmlns:a16="http://schemas.microsoft.com/office/drawing/2014/main" id="{DA4DE425-DDC7-5341-E557-91E81C1A217F}"/>
                </a:ext>
              </a:extLst>
            </p:cNvPr>
            <p:cNvSpPr/>
            <p:nvPr/>
          </p:nvSpPr>
          <p:spPr>
            <a:xfrm>
              <a:off x="1652299" y="4818262"/>
              <a:ext cx="2985506" cy="131940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7E636C5A-8254-0697-EA81-11D4B8C4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23862" y="5301273"/>
              <a:ext cx="1374898" cy="683994"/>
            </a:xfrm>
            <a:prstGeom prst="rect">
              <a:avLst/>
            </a:prstGeom>
            <a:grpFill/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2863F0B7-F8E7-FFDC-4959-5362F9A62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20416" y="5003553"/>
              <a:ext cx="2250236" cy="190794"/>
            </a:xfrm>
            <a:prstGeom prst="rect">
              <a:avLst/>
            </a:prstGeom>
            <a:grpFill/>
          </p:spPr>
        </p:pic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A57B77B1-666A-1BD9-5225-45B1B8C624DE}"/>
              </a:ext>
            </a:extLst>
          </p:cNvPr>
          <p:cNvGrpSpPr/>
          <p:nvPr/>
        </p:nvGrpSpPr>
        <p:grpSpPr>
          <a:xfrm>
            <a:off x="844449" y="4855413"/>
            <a:ext cx="798624" cy="332496"/>
            <a:chOff x="1659363" y="2122865"/>
            <a:chExt cx="798624" cy="332496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87C1C442-08D3-4E1F-9F9E-1B12A4755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2893" y="2350877"/>
              <a:ext cx="590028" cy="104484"/>
            </a:xfrm>
            <a:prstGeom prst="rect">
              <a:avLst/>
            </a:prstGeom>
          </p:spPr>
        </p:pic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EF2C01E4-0441-C4D1-A86A-F898CCBD9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59363" y="2122865"/>
              <a:ext cx="798624" cy="196676"/>
            </a:xfrm>
            <a:prstGeom prst="rect">
              <a:avLst/>
            </a:prstGeom>
          </p:spPr>
        </p:pic>
      </p:grpSp>
      <p:pic>
        <p:nvPicPr>
          <p:cNvPr id="389" name="Graphic 388">
            <a:extLst>
              <a:ext uri="{FF2B5EF4-FFF2-40B4-BE49-F238E27FC236}">
                <a16:creationId xmlns:a16="http://schemas.microsoft.com/office/drawing/2014/main" id="{51792170-835C-BB61-C830-D0BA88884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2323" y="3330486"/>
            <a:ext cx="2594310" cy="2594310"/>
          </a:xfrm>
          <a:prstGeom prst="rect">
            <a:avLst/>
          </a:prstGeom>
        </p:spPr>
      </p:pic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FDDDF4F-7F27-F587-9B27-F23108555A3B}"/>
              </a:ext>
            </a:extLst>
          </p:cNvPr>
          <p:cNvGrpSpPr/>
          <p:nvPr/>
        </p:nvGrpSpPr>
        <p:grpSpPr>
          <a:xfrm>
            <a:off x="5008597" y="3263669"/>
            <a:ext cx="2076391" cy="2563318"/>
            <a:chOff x="5008597" y="3263669"/>
            <a:chExt cx="2076391" cy="2563318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2B11F10B-9CAF-5010-9367-68F3994789FD}"/>
                </a:ext>
              </a:extLst>
            </p:cNvPr>
            <p:cNvGrpSpPr/>
            <p:nvPr/>
          </p:nvGrpSpPr>
          <p:grpSpPr>
            <a:xfrm>
              <a:off x="5008597" y="3263669"/>
              <a:ext cx="2076391" cy="2563318"/>
              <a:chOff x="5008597" y="3263669"/>
              <a:chExt cx="2076391" cy="2563318"/>
            </a:xfrm>
          </p:grpSpPr>
          <p:sp>
            <p:nvSpPr>
              <p:cNvPr id="441" name="Freeform 440">
                <a:extLst>
                  <a:ext uri="{FF2B5EF4-FFF2-40B4-BE49-F238E27FC236}">
                    <a16:creationId xmlns:a16="http://schemas.microsoft.com/office/drawing/2014/main" id="{BE720FC8-E691-341A-EAB0-B4108A3D8DD1}"/>
                  </a:ext>
                </a:extLst>
              </p:cNvPr>
              <p:cNvSpPr/>
              <p:nvPr/>
            </p:nvSpPr>
            <p:spPr>
              <a:xfrm>
                <a:off x="5081130" y="3541308"/>
                <a:ext cx="280852" cy="2285679"/>
              </a:xfrm>
              <a:custGeom>
                <a:avLst/>
                <a:gdLst>
                  <a:gd name="connsiteX0" fmla="*/ 0 w 280852"/>
                  <a:gd name="connsiteY0" fmla="*/ 0 h 2348049"/>
                  <a:gd name="connsiteX1" fmla="*/ 0 w 280852"/>
                  <a:gd name="connsiteY1" fmla="*/ 1381397 h 2348049"/>
                  <a:gd name="connsiteX2" fmla="*/ 280852 w 280852"/>
                  <a:gd name="connsiteY2" fmla="*/ 2348049 h 2348049"/>
                  <a:gd name="connsiteX3" fmla="*/ 257992 w 280852"/>
                  <a:gd name="connsiteY3" fmla="*/ 1048294 h 2348049"/>
                  <a:gd name="connsiteX4" fmla="*/ 0 w 280852"/>
                  <a:gd name="connsiteY4" fmla="*/ 0 h 2348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52" h="2348049">
                    <a:moveTo>
                      <a:pt x="0" y="0"/>
                    </a:moveTo>
                    <a:lnTo>
                      <a:pt x="0" y="1381397"/>
                    </a:lnTo>
                    <a:lnTo>
                      <a:pt x="280852" y="2348049"/>
                    </a:lnTo>
                    <a:lnTo>
                      <a:pt x="257992" y="104829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2">
                      <a:lumMod val="25000"/>
                      <a:lumOff val="75000"/>
                    </a:schemeClr>
                  </a:gs>
                  <a:gs pos="58000">
                    <a:schemeClr val="tx2">
                      <a:lumMod val="10000"/>
                      <a:lumOff val="9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Triangle 441">
                <a:extLst>
                  <a:ext uri="{FF2B5EF4-FFF2-40B4-BE49-F238E27FC236}">
                    <a16:creationId xmlns:a16="http://schemas.microsoft.com/office/drawing/2014/main" id="{A53D7A86-17C7-3917-9FAB-7B5D908B7A25}"/>
                  </a:ext>
                </a:extLst>
              </p:cNvPr>
              <p:cNvSpPr/>
              <p:nvPr/>
            </p:nvSpPr>
            <p:spPr>
              <a:xfrm rot="20049013">
                <a:off x="5039609" y="3263669"/>
                <a:ext cx="1516154" cy="1038212"/>
              </a:xfrm>
              <a:prstGeom prst="triangle">
                <a:avLst>
                  <a:gd name="adj" fmla="val 14511"/>
                </a:avLst>
              </a:prstGeom>
              <a:gradFill flip="none" rotWithShape="1">
                <a:gsLst>
                  <a:gs pos="100000">
                    <a:schemeClr val="tx2">
                      <a:lumMod val="25000"/>
                      <a:lumOff val="75000"/>
                    </a:schemeClr>
                  </a:gs>
                  <a:gs pos="58000">
                    <a:schemeClr val="tx2">
                      <a:lumMod val="10000"/>
                      <a:lumOff val="9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3" name="Parallelogram 442">
                <a:extLst>
                  <a:ext uri="{FF2B5EF4-FFF2-40B4-BE49-F238E27FC236}">
                    <a16:creationId xmlns:a16="http://schemas.microsoft.com/office/drawing/2014/main" id="{3334D8DA-9390-79D1-D1F3-23D7C1D21334}"/>
                  </a:ext>
                </a:extLst>
              </p:cNvPr>
              <p:cNvSpPr/>
              <p:nvPr/>
            </p:nvSpPr>
            <p:spPr>
              <a:xfrm rot="20048567">
                <a:off x="5008597" y="4311597"/>
                <a:ext cx="2076391" cy="1180308"/>
              </a:xfrm>
              <a:prstGeom prst="parallelogram">
                <a:avLst>
                  <a:gd name="adj" fmla="val 46115"/>
                </a:avLst>
              </a:prstGeom>
              <a:gradFill flip="none" rotWithShape="1">
                <a:gsLst>
                  <a:gs pos="100000">
                    <a:schemeClr val="tx2">
                      <a:lumMod val="25000"/>
                      <a:lumOff val="75000"/>
                    </a:schemeClr>
                  </a:gs>
                  <a:gs pos="58000">
                    <a:schemeClr val="tx2">
                      <a:lumMod val="10000"/>
                      <a:lumOff val="9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9" name="Graphic 208">
              <a:extLst>
                <a:ext uri="{FF2B5EF4-FFF2-40B4-BE49-F238E27FC236}">
                  <a16:creationId xmlns:a16="http://schemas.microsoft.com/office/drawing/2014/main" id="{4E17CA0E-8A18-2347-AD6F-8496EB204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6331" t="8170" r="6331" b="20840"/>
            <a:stretch/>
          </p:blipFill>
          <p:spPr>
            <a:xfrm rot="20030002">
              <a:off x="5685213" y="4456691"/>
              <a:ext cx="811132" cy="905238"/>
            </a:xfrm>
            <a:prstGeom prst="rect">
              <a:avLst/>
            </a:prstGeom>
          </p:spPr>
        </p:pic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FAFB8A7B-35BB-51AC-C6F3-771996C3B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 rot="20036718">
              <a:off x="5396153" y="4048406"/>
              <a:ext cx="868281" cy="211358"/>
            </a:xfrm>
            <a:prstGeom prst="rect">
              <a:avLst/>
            </a:prstGeom>
          </p:spPr>
        </p:pic>
      </p:grp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08216C9F-3873-6CEC-4291-1864AE25385E}"/>
              </a:ext>
            </a:extLst>
          </p:cNvPr>
          <p:cNvCxnSpPr>
            <a:cxnSpLocks/>
          </p:cNvCxnSpPr>
          <p:nvPr/>
        </p:nvCxnSpPr>
        <p:spPr>
          <a:xfrm flipV="1">
            <a:off x="6570756" y="3561402"/>
            <a:ext cx="1901783" cy="13115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EB8BB4D-0022-2139-6832-C9282C46731A}"/>
              </a:ext>
            </a:extLst>
          </p:cNvPr>
          <p:cNvCxnSpPr>
            <a:cxnSpLocks/>
          </p:cNvCxnSpPr>
          <p:nvPr/>
        </p:nvCxnSpPr>
        <p:spPr>
          <a:xfrm>
            <a:off x="6570756" y="4924539"/>
            <a:ext cx="2111136" cy="8811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F9C5BD-9689-4C43-B96C-2A8E4BE24620}"/>
              </a:ext>
            </a:extLst>
          </p:cNvPr>
          <p:cNvCxnSpPr>
            <a:cxnSpLocks/>
          </p:cNvCxnSpPr>
          <p:nvPr/>
        </p:nvCxnSpPr>
        <p:spPr>
          <a:xfrm flipV="1">
            <a:off x="2495539" y="4965700"/>
            <a:ext cx="2726017" cy="483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74B115FB-5EDB-B320-872A-B32455AE5E88}"/>
              </a:ext>
            </a:extLst>
          </p:cNvPr>
          <p:cNvCxnSpPr>
            <a:cxnSpLocks/>
          </p:cNvCxnSpPr>
          <p:nvPr/>
        </p:nvCxnSpPr>
        <p:spPr>
          <a:xfrm flipV="1">
            <a:off x="2463606" y="4899025"/>
            <a:ext cx="2757950" cy="48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CFED512D-6AE7-7D69-460A-307E389ED3D0}"/>
              </a:ext>
            </a:extLst>
          </p:cNvPr>
          <p:cNvCxnSpPr>
            <a:cxnSpLocks/>
          </p:cNvCxnSpPr>
          <p:nvPr/>
        </p:nvCxnSpPr>
        <p:spPr>
          <a:xfrm flipV="1">
            <a:off x="2451988" y="4832350"/>
            <a:ext cx="2769568" cy="488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45A43B40-9690-8716-5F3F-88E64833B537}"/>
              </a:ext>
            </a:extLst>
          </p:cNvPr>
          <p:cNvCxnSpPr>
            <a:cxnSpLocks/>
          </p:cNvCxnSpPr>
          <p:nvPr/>
        </p:nvCxnSpPr>
        <p:spPr>
          <a:xfrm flipV="1">
            <a:off x="2449200" y="4772278"/>
            <a:ext cx="2772356" cy="474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8B7520A1-5E2E-5F07-F13F-15CED6AC3158}"/>
              </a:ext>
            </a:extLst>
          </p:cNvPr>
          <p:cNvCxnSpPr>
            <a:cxnSpLocks/>
          </p:cNvCxnSpPr>
          <p:nvPr/>
        </p:nvCxnSpPr>
        <p:spPr>
          <a:xfrm flipV="1">
            <a:off x="2440108" y="4714875"/>
            <a:ext cx="2781448" cy="473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B0A32D1A-654C-6584-5110-83B065ABE7D2}"/>
              </a:ext>
            </a:extLst>
          </p:cNvPr>
          <p:cNvCxnSpPr>
            <a:cxnSpLocks/>
          </p:cNvCxnSpPr>
          <p:nvPr/>
        </p:nvCxnSpPr>
        <p:spPr>
          <a:xfrm flipV="1">
            <a:off x="2418898" y="4653064"/>
            <a:ext cx="2802658" cy="46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61E99B01-DAD2-B782-D02C-360AEEF4811B}"/>
              </a:ext>
            </a:extLst>
          </p:cNvPr>
          <p:cNvCxnSpPr>
            <a:cxnSpLocks/>
          </p:cNvCxnSpPr>
          <p:nvPr/>
        </p:nvCxnSpPr>
        <p:spPr>
          <a:xfrm flipV="1">
            <a:off x="2418898" y="4587696"/>
            <a:ext cx="2802658" cy="460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CC36607C-2118-65FA-64C9-2624A11F4790}"/>
              </a:ext>
            </a:extLst>
          </p:cNvPr>
          <p:cNvCxnSpPr>
            <a:cxnSpLocks/>
          </p:cNvCxnSpPr>
          <p:nvPr/>
        </p:nvCxnSpPr>
        <p:spPr>
          <a:xfrm flipV="1">
            <a:off x="2508420" y="5047977"/>
            <a:ext cx="2713136" cy="473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5" name="Picture 50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DC9424B-5A2D-7F48-61F2-456F94E02340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27303" t="1124" r="28942" b="16628"/>
          <a:stretch/>
        </p:blipFill>
        <p:spPr>
          <a:xfrm>
            <a:off x="10715201" y="1100894"/>
            <a:ext cx="300392" cy="564652"/>
          </a:xfrm>
          <a:prstGeom prst="rect">
            <a:avLst/>
          </a:prstGeom>
        </p:spPr>
      </p:pic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5E319A0-0C5B-900E-B6F3-CB16BAA2AF0D}"/>
              </a:ext>
            </a:extLst>
          </p:cNvPr>
          <p:cNvGrpSpPr/>
          <p:nvPr/>
        </p:nvGrpSpPr>
        <p:grpSpPr>
          <a:xfrm>
            <a:off x="10645670" y="1892020"/>
            <a:ext cx="442028" cy="375207"/>
            <a:chOff x="10753344" y="2409444"/>
            <a:chExt cx="539602" cy="375207"/>
          </a:xfrm>
        </p:grpSpPr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7EF7AD65-A176-F65E-A9B8-79A598130BB9}"/>
                </a:ext>
              </a:extLst>
            </p:cNvPr>
            <p:cNvSpPr/>
            <p:nvPr/>
          </p:nvSpPr>
          <p:spPr>
            <a:xfrm>
              <a:off x="10869517" y="2566901"/>
              <a:ext cx="131290" cy="103553"/>
            </a:xfrm>
            <a:prstGeom prst="ellipse">
              <a:avLst/>
            </a:prstGeom>
            <a:gradFill flip="none" rotWithShape="1">
              <a:gsLst>
                <a:gs pos="13000">
                  <a:srgbClr val="C00000"/>
                </a:gs>
                <a:gs pos="69000">
                  <a:srgbClr val="FF0000">
                    <a:alpha val="60184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81C72AC8-8084-F54A-473A-BEB85B41BB36}"/>
                </a:ext>
              </a:extLst>
            </p:cNvPr>
            <p:cNvSpPr/>
            <p:nvPr/>
          </p:nvSpPr>
          <p:spPr>
            <a:xfrm>
              <a:off x="10753344" y="2409444"/>
              <a:ext cx="539602" cy="375207"/>
            </a:xfrm>
            <a:custGeom>
              <a:avLst/>
              <a:gdLst>
                <a:gd name="connsiteX0" fmla="*/ 0 w 1060704"/>
                <a:gd name="connsiteY0" fmla="*/ 50292 h 375207"/>
                <a:gd name="connsiteX1" fmla="*/ 557784 w 1060704"/>
                <a:gd name="connsiteY1" fmla="*/ 374904 h 375207"/>
                <a:gd name="connsiteX2" fmla="*/ 1060704 w 1060704"/>
                <a:gd name="connsiteY2" fmla="*/ 0 h 37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375207">
                  <a:moveTo>
                    <a:pt x="0" y="50292"/>
                  </a:moveTo>
                  <a:cubicBezTo>
                    <a:pt x="190500" y="216789"/>
                    <a:pt x="381000" y="383286"/>
                    <a:pt x="557784" y="374904"/>
                  </a:cubicBezTo>
                  <a:cubicBezTo>
                    <a:pt x="734568" y="366522"/>
                    <a:pt x="976884" y="51054"/>
                    <a:pt x="10607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521C31F4-B76B-6F53-07B6-A2E42C67C41C}"/>
                </a:ext>
              </a:extLst>
            </p:cNvPr>
            <p:cNvCxnSpPr>
              <a:cxnSpLocks/>
              <a:endCxn id="510" idx="1"/>
            </p:cNvCxnSpPr>
            <p:nvPr/>
          </p:nvCxnSpPr>
          <p:spPr>
            <a:xfrm>
              <a:off x="10956675" y="2662762"/>
              <a:ext cx="80425" cy="1215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8" name="Graphic 517">
            <a:extLst>
              <a:ext uri="{FF2B5EF4-FFF2-40B4-BE49-F238E27FC236}">
                <a16:creationId xmlns:a16="http://schemas.microsoft.com/office/drawing/2014/main" id="{421C9663-85B4-FABA-F5AA-26A5034B48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24230" t="6109" r="24230" b="18112"/>
          <a:stretch/>
        </p:blipFill>
        <p:spPr>
          <a:xfrm>
            <a:off x="10736857" y="2442958"/>
            <a:ext cx="303588" cy="549783"/>
          </a:xfrm>
          <a:prstGeom prst="rect">
            <a:avLst/>
          </a:prstGeom>
        </p:spPr>
      </p:pic>
      <p:pic>
        <p:nvPicPr>
          <p:cNvPr id="522" name="Picture 521">
            <a:extLst>
              <a:ext uri="{FF2B5EF4-FFF2-40B4-BE49-F238E27FC236}">
                <a16:creationId xmlns:a16="http://schemas.microsoft.com/office/drawing/2014/main" id="{B6DF3F8A-67C2-B696-C677-1E087C0D4A0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25016" y="1326664"/>
            <a:ext cx="775626" cy="113112"/>
          </a:xfrm>
          <a:prstGeom prst="rect">
            <a:avLst/>
          </a:prstGeom>
        </p:spPr>
      </p:pic>
      <p:grpSp>
        <p:nvGrpSpPr>
          <p:cNvPr id="526" name="Group 525">
            <a:extLst>
              <a:ext uri="{FF2B5EF4-FFF2-40B4-BE49-F238E27FC236}">
                <a16:creationId xmlns:a16="http://schemas.microsoft.com/office/drawing/2014/main" id="{DF635076-A355-501F-A1B6-E62274F3D663}"/>
              </a:ext>
            </a:extLst>
          </p:cNvPr>
          <p:cNvGrpSpPr/>
          <p:nvPr/>
        </p:nvGrpSpPr>
        <p:grpSpPr>
          <a:xfrm>
            <a:off x="11181020" y="2582173"/>
            <a:ext cx="658474" cy="271351"/>
            <a:chOff x="11182734" y="2584538"/>
            <a:chExt cx="658474" cy="271351"/>
          </a:xfrm>
        </p:grpSpPr>
        <p:pic>
          <p:nvPicPr>
            <p:cNvPr id="523" name="Picture 522">
              <a:extLst>
                <a:ext uri="{FF2B5EF4-FFF2-40B4-BE49-F238E27FC236}">
                  <a16:creationId xmlns:a16="http://schemas.microsoft.com/office/drawing/2014/main" id="{0039878F-1FCA-9E01-7A13-F7C65826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182734" y="2584538"/>
              <a:ext cx="658474" cy="133311"/>
            </a:xfrm>
            <a:prstGeom prst="rect">
              <a:avLst/>
            </a:prstGeom>
          </p:spPr>
        </p:pic>
        <p:pic>
          <p:nvPicPr>
            <p:cNvPr id="524" name="Picture 523">
              <a:extLst>
                <a:ext uri="{FF2B5EF4-FFF2-40B4-BE49-F238E27FC236}">
                  <a16:creationId xmlns:a16="http://schemas.microsoft.com/office/drawing/2014/main" id="{D42FD098-6648-A95C-1B3C-DEE5528D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234484" y="2718538"/>
              <a:ext cx="561523" cy="137351"/>
            </a:xfrm>
            <a:prstGeom prst="rect">
              <a:avLst/>
            </a:prstGeom>
          </p:spPr>
        </p:pic>
      </p:grpSp>
      <p:pic>
        <p:nvPicPr>
          <p:cNvPr id="525" name="Picture 524">
            <a:extLst>
              <a:ext uri="{FF2B5EF4-FFF2-40B4-BE49-F238E27FC236}">
                <a16:creationId xmlns:a16="http://schemas.microsoft.com/office/drawing/2014/main" id="{BB359BA9-4A50-FEA7-A04A-F575B12AAF7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17808" y="2031644"/>
            <a:ext cx="828142" cy="1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38F0CE59-11F0-19CE-A7D9-0F7CC7C538E9}"/>
              </a:ext>
            </a:extLst>
          </p:cNvPr>
          <p:cNvSpPr/>
          <p:nvPr/>
        </p:nvSpPr>
        <p:spPr>
          <a:xfrm>
            <a:off x="432487" y="642551"/>
            <a:ext cx="11601858" cy="541678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93000">
                <a:schemeClr val="bg1">
                  <a:lumMod val="85000"/>
                  <a:alpha val="83897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37CE7B7-0D21-40A8-7D6C-6C5487E45FD2}"/>
              </a:ext>
            </a:extLst>
          </p:cNvPr>
          <p:cNvSpPr/>
          <p:nvPr/>
        </p:nvSpPr>
        <p:spPr>
          <a:xfrm>
            <a:off x="7265696" y="1076324"/>
            <a:ext cx="3330586" cy="2009775"/>
          </a:xfrm>
          <a:prstGeom prst="cube">
            <a:avLst>
              <a:gd name="adj" fmla="val 4902"/>
            </a:avLst>
          </a:prstGeom>
          <a:solidFill>
            <a:srgbClr val="F4ECD0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8726E-09AB-1E5D-B2CF-E088086844A1}"/>
              </a:ext>
            </a:extLst>
          </p:cNvPr>
          <p:cNvSpPr/>
          <p:nvPr/>
        </p:nvSpPr>
        <p:spPr>
          <a:xfrm>
            <a:off x="7273741" y="1925914"/>
            <a:ext cx="410500" cy="1154261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FD93C-5279-FDC3-FC44-C4E377963DB5}"/>
              </a:ext>
            </a:extLst>
          </p:cNvPr>
          <p:cNvSpPr/>
          <p:nvPr/>
        </p:nvSpPr>
        <p:spPr>
          <a:xfrm>
            <a:off x="7677885" y="1610212"/>
            <a:ext cx="404145" cy="1469963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08A96-CB64-DDC3-510F-DD5FA72704AC}"/>
              </a:ext>
            </a:extLst>
          </p:cNvPr>
          <p:cNvSpPr/>
          <p:nvPr/>
        </p:nvSpPr>
        <p:spPr>
          <a:xfrm>
            <a:off x="8075675" y="1538689"/>
            <a:ext cx="404145" cy="1541486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1C0A-282A-8394-D757-BAB5F1A8CF59}"/>
              </a:ext>
            </a:extLst>
          </p:cNvPr>
          <p:cNvSpPr/>
          <p:nvPr/>
        </p:nvSpPr>
        <p:spPr>
          <a:xfrm>
            <a:off x="8479820" y="1736849"/>
            <a:ext cx="404145" cy="1343326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3D523-80BD-6E8B-0B60-0B873114AF57}"/>
              </a:ext>
            </a:extLst>
          </p:cNvPr>
          <p:cNvSpPr/>
          <p:nvPr/>
        </p:nvSpPr>
        <p:spPr>
          <a:xfrm>
            <a:off x="8877610" y="2038245"/>
            <a:ext cx="404145" cy="1041930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671111-8B96-705D-D2AD-688E123B202B}"/>
              </a:ext>
            </a:extLst>
          </p:cNvPr>
          <p:cNvSpPr/>
          <p:nvPr/>
        </p:nvSpPr>
        <p:spPr>
          <a:xfrm>
            <a:off x="9679545" y="2196603"/>
            <a:ext cx="404145" cy="883572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DF9F04-775A-765B-47F7-03E7B2C36962}"/>
              </a:ext>
            </a:extLst>
          </p:cNvPr>
          <p:cNvSpPr/>
          <p:nvPr/>
        </p:nvSpPr>
        <p:spPr>
          <a:xfrm>
            <a:off x="9281755" y="2245351"/>
            <a:ext cx="404145" cy="834823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3C049-B0A1-8F47-FF62-12D44DE11915}"/>
              </a:ext>
            </a:extLst>
          </p:cNvPr>
          <p:cNvSpPr/>
          <p:nvPr/>
        </p:nvSpPr>
        <p:spPr>
          <a:xfrm>
            <a:off x="10083690" y="1987160"/>
            <a:ext cx="410495" cy="1093016"/>
          </a:xfrm>
          <a:prstGeom prst="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96A6CB-6B35-DB5E-2709-E13B9830D33E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6096000" y="1610212"/>
            <a:ext cx="1783958" cy="21752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5B043-FA92-1B47-D6F5-1187BBAEC8AD}"/>
              </a:ext>
            </a:extLst>
          </p:cNvPr>
          <p:cNvCxnSpPr>
            <a:cxnSpLocks/>
          </p:cNvCxnSpPr>
          <p:nvPr/>
        </p:nvCxnSpPr>
        <p:spPr>
          <a:xfrm flipH="1">
            <a:off x="5977081" y="1917532"/>
            <a:ext cx="1505375" cy="1784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C090FF-A924-8F9F-94F0-BA0AAEEA5631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6172966" y="1538689"/>
            <a:ext cx="2104782" cy="230570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73908-07F1-47DB-DAC2-8AEE1EEAEA71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6271796" y="1736849"/>
            <a:ext cx="2410097" cy="223216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516EF3-8AA6-18F3-8469-E3131DF7511E}"/>
              </a:ext>
            </a:extLst>
          </p:cNvPr>
          <p:cNvCxnSpPr>
            <a:cxnSpLocks/>
          </p:cNvCxnSpPr>
          <p:nvPr/>
        </p:nvCxnSpPr>
        <p:spPr>
          <a:xfrm flipH="1">
            <a:off x="6361173" y="2038245"/>
            <a:ext cx="2718509" cy="20155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CB52E0-F56A-6427-E019-F253453791D9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6451837" y="2245351"/>
            <a:ext cx="3031991" cy="192912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611A5-B264-3A23-B56A-410957B49FAE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570756" y="2196603"/>
            <a:ext cx="3310862" cy="20793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FBAA1F-3FD9-DEF4-32C3-317231824ACF}"/>
              </a:ext>
            </a:extLst>
          </p:cNvPr>
          <p:cNvCxnSpPr>
            <a:cxnSpLocks/>
          </p:cNvCxnSpPr>
          <p:nvPr/>
        </p:nvCxnSpPr>
        <p:spPr>
          <a:xfrm flipH="1">
            <a:off x="6566420" y="1987160"/>
            <a:ext cx="3722518" cy="24758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A51B35-A3E3-859B-D70D-F3362CD6BCF0}"/>
              </a:ext>
            </a:extLst>
          </p:cNvPr>
          <p:cNvCxnSpPr>
            <a:cxnSpLocks/>
          </p:cNvCxnSpPr>
          <p:nvPr/>
        </p:nvCxnSpPr>
        <p:spPr>
          <a:xfrm flipV="1">
            <a:off x="2456810" y="4750540"/>
            <a:ext cx="2726017" cy="483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E573D9-4746-9649-373E-D1892653F464}"/>
              </a:ext>
            </a:extLst>
          </p:cNvPr>
          <p:cNvCxnSpPr>
            <a:cxnSpLocks/>
          </p:cNvCxnSpPr>
          <p:nvPr/>
        </p:nvCxnSpPr>
        <p:spPr>
          <a:xfrm flipV="1">
            <a:off x="2424877" y="4683865"/>
            <a:ext cx="2757950" cy="48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71A71F-B3C6-BA86-8398-B76E3067C9E3}"/>
              </a:ext>
            </a:extLst>
          </p:cNvPr>
          <p:cNvCxnSpPr>
            <a:cxnSpLocks/>
          </p:cNvCxnSpPr>
          <p:nvPr/>
        </p:nvCxnSpPr>
        <p:spPr>
          <a:xfrm flipV="1">
            <a:off x="2413259" y="4617190"/>
            <a:ext cx="2769568" cy="488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3387-2F1E-80B8-A5F3-C709C719951C}"/>
              </a:ext>
            </a:extLst>
          </p:cNvPr>
          <p:cNvCxnSpPr>
            <a:cxnSpLocks/>
          </p:cNvCxnSpPr>
          <p:nvPr/>
        </p:nvCxnSpPr>
        <p:spPr>
          <a:xfrm flipV="1">
            <a:off x="2410471" y="4557118"/>
            <a:ext cx="2772356" cy="474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1D06C0-1C02-BE76-4281-D6BAC3927532}"/>
              </a:ext>
            </a:extLst>
          </p:cNvPr>
          <p:cNvCxnSpPr>
            <a:cxnSpLocks/>
          </p:cNvCxnSpPr>
          <p:nvPr/>
        </p:nvCxnSpPr>
        <p:spPr>
          <a:xfrm flipV="1">
            <a:off x="2401379" y="4499715"/>
            <a:ext cx="2781448" cy="473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3C1255-A238-A3E1-B62D-EBEAB59A981C}"/>
              </a:ext>
            </a:extLst>
          </p:cNvPr>
          <p:cNvCxnSpPr>
            <a:cxnSpLocks/>
          </p:cNvCxnSpPr>
          <p:nvPr/>
        </p:nvCxnSpPr>
        <p:spPr>
          <a:xfrm flipV="1">
            <a:off x="2380169" y="4437904"/>
            <a:ext cx="2802658" cy="46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4D65B8-44A1-F50C-5548-EDFE71AF7E25}"/>
              </a:ext>
            </a:extLst>
          </p:cNvPr>
          <p:cNvCxnSpPr>
            <a:cxnSpLocks/>
          </p:cNvCxnSpPr>
          <p:nvPr/>
        </p:nvCxnSpPr>
        <p:spPr>
          <a:xfrm flipV="1">
            <a:off x="2380169" y="4372536"/>
            <a:ext cx="2802658" cy="460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9DE81A-9FBE-BFB6-092A-C7690508246D}"/>
              </a:ext>
            </a:extLst>
          </p:cNvPr>
          <p:cNvCxnSpPr>
            <a:cxnSpLocks/>
          </p:cNvCxnSpPr>
          <p:nvPr/>
        </p:nvCxnSpPr>
        <p:spPr>
          <a:xfrm flipV="1">
            <a:off x="2469691" y="4832817"/>
            <a:ext cx="2713136" cy="473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19C4C2D6-5B4A-5A88-CACC-72B1ED21D41C}"/>
              </a:ext>
            </a:extLst>
          </p:cNvPr>
          <p:cNvSpPr/>
          <p:nvPr/>
        </p:nvSpPr>
        <p:spPr>
          <a:xfrm>
            <a:off x="4915710" y="3561212"/>
            <a:ext cx="1845589" cy="1845589"/>
          </a:xfrm>
          <a:prstGeom prst="cube">
            <a:avLst>
              <a:gd name="adj" fmla="val 28770"/>
            </a:avLst>
          </a:prstGeom>
          <a:gradFill flip="none" rotWithShape="1">
            <a:gsLst>
              <a:gs pos="100000">
                <a:schemeClr val="tx2">
                  <a:lumMod val="25000"/>
                  <a:lumOff val="75000"/>
                </a:schemeClr>
              </a:gs>
              <a:gs pos="0">
                <a:schemeClr val="bg1"/>
              </a:gs>
              <a:gs pos="54000">
                <a:schemeClr val="tx2">
                  <a:lumMod val="10000"/>
                  <a:lumOff val="9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E0C6DE9-F3C7-9F2E-2C10-12C67AAB0ED2}"/>
              </a:ext>
            </a:extLst>
          </p:cNvPr>
          <p:cNvCxnSpPr>
            <a:cxnSpLocks/>
          </p:cNvCxnSpPr>
          <p:nvPr/>
        </p:nvCxnSpPr>
        <p:spPr>
          <a:xfrm flipV="1">
            <a:off x="6066549" y="3382050"/>
            <a:ext cx="3417278" cy="15990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CEBEE66-7439-8BE2-65C1-625822BE55B4}"/>
              </a:ext>
            </a:extLst>
          </p:cNvPr>
          <p:cNvCxnSpPr>
            <a:cxnSpLocks/>
          </p:cNvCxnSpPr>
          <p:nvPr/>
        </p:nvCxnSpPr>
        <p:spPr>
          <a:xfrm>
            <a:off x="6066549" y="5090075"/>
            <a:ext cx="3724068" cy="7453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4413627-6206-63C5-60E5-41D7A296E463}"/>
              </a:ext>
            </a:extLst>
          </p:cNvPr>
          <p:cNvCxnSpPr>
            <a:cxnSpLocks/>
          </p:cNvCxnSpPr>
          <p:nvPr/>
        </p:nvCxnSpPr>
        <p:spPr>
          <a:xfrm flipH="1" flipV="1">
            <a:off x="3393724" y="1610212"/>
            <a:ext cx="1825738" cy="26291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0B9F1E6-AF6F-D0F2-A8AC-7FE098461770}"/>
              </a:ext>
            </a:extLst>
          </p:cNvPr>
          <p:cNvCxnSpPr>
            <a:cxnSpLocks/>
          </p:cNvCxnSpPr>
          <p:nvPr/>
        </p:nvCxnSpPr>
        <p:spPr>
          <a:xfrm flipH="1" flipV="1">
            <a:off x="1965947" y="3599493"/>
            <a:ext cx="3216880" cy="6927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DBE64CE-DE7D-AD12-02E4-08B2D7F007A5}"/>
              </a:ext>
            </a:extLst>
          </p:cNvPr>
          <p:cNvGrpSpPr/>
          <p:nvPr/>
        </p:nvGrpSpPr>
        <p:grpSpPr>
          <a:xfrm>
            <a:off x="1068481" y="1073522"/>
            <a:ext cx="2579895" cy="2586884"/>
            <a:chOff x="1801120" y="1048096"/>
            <a:chExt cx="2579895" cy="2586884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CDFCBF7-F634-AB94-E08E-BB3544D40E55}"/>
                </a:ext>
              </a:extLst>
            </p:cNvPr>
            <p:cNvSpPr/>
            <p:nvPr/>
          </p:nvSpPr>
          <p:spPr>
            <a:xfrm>
              <a:off x="1801120" y="1048096"/>
              <a:ext cx="2579895" cy="2586884"/>
            </a:xfrm>
            <a:prstGeom prst="ellipse">
              <a:avLst/>
            </a:prstGeom>
            <a:gradFill>
              <a:gsLst>
                <a:gs pos="100000">
                  <a:schemeClr val="tx2">
                    <a:lumMod val="25000"/>
                    <a:lumOff val="75000"/>
                  </a:schemeClr>
                </a:gs>
                <a:gs pos="70000">
                  <a:schemeClr val="tx2">
                    <a:lumMod val="10000"/>
                    <a:lumOff val="90000"/>
                  </a:schemeClr>
                </a:gs>
                <a:gs pos="0">
                  <a:schemeClr val="bg1"/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E62F31B-4ADE-C568-CAC5-14E69EDCE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60880" y="2148077"/>
              <a:ext cx="1991730" cy="434096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4EDE5961-9D32-F676-2BA9-AAC01656F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2866" y="1733486"/>
              <a:ext cx="2286821" cy="317614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62583FE-AA4E-8B02-DADD-9658C7E2F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83029" y="2718522"/>
              <a:ext cx="2002500" cy="289132"/>
            </a:xfrm>
            <a:prstGeom prst="rect">
              <a:avLst/>
            </a:prstGeom>
          </p:spPr>
        </p:pic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EC237C41-9EB0-6177-B9AB-76BF30D9D4C7}"/>
              </a:ext>
            </a:extLst>
          </p:cNvPr>
          <p:cNvSpPr/>
          <p:nvPr/>
        </p:nvSpPr>
        <p:spPr>
          <a:xfrm>
            <a:off x="7267576" y="1538689"/>
            <a:ext cx="3226609" cy="706662"/>
          </a:xfrm>
          <a:custGeom>
            <a:avLst/>
            <a:gdLst>
              <a:gd name="connsiteX0" fmla="*/ 0 w 3235325"/>
              <a:gd name="connsiteY0" fmla="*/ 566336 h 706662"/>
              <a:gd name="connsiteX1" fmla="*/ 990600 w 3235325"/>
              <a:gd name="connsiteY1" fmla="*/ 1186 h 706662"/>
              <a:gd name="connsiteX2" fmla="*/ 2225675 w 3235325"/>
              <a:gd name="connsiteY2" fmla="*/ 699686 h 706662"/>
              <a:gd name="connsiteX3" fmla="*/ 3235325 w 3235325"/>
              <a:gd name="connsiteY3" fmla="*/ 299636 h 70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5325" h="706662">
                <a:moveTo>
                  <a:pt x="0" y="566336"/>
                </a:moveTo>
                <a:cubicBezTo>
                  <a:pt x="309827" y="272648"/>
                  <a:pt x="619654" y="-21039"/>
                  <a:pt x="990600" y="1186"/>
                </a:cubicBezTo>
                <a:cubicBezTo>
                  <a:pt x="1361546" y="23411"/>
                  <a:pt x="1851554" y="649944"/>
                  <a:pt x="2225675" y="699686"/>
                </a:cubicBezTo>
                <a:cubicBezTo>
                  <a:pt x="2599796" y="749428"/>
                  <a:pt x="2917560" y="524532"/>
                  <a:pt x="3235325" y="299636"/>
                </a:cubicBezTo>
              </a:path>
            </a:pathLst>
          </a:custGeom>
          <a:noFill/>
          <a:ln w="38100">
            <a:solidFill>
              <a:schemeClr val="accent1">
                <a:shade val="1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F3F7AC-B251-C1B4-A39D-E9E65F02445E}"/>
              </a:ext>
            </a:extLst>
          </p:cNvPr>
          <p:cNvGrpSpPr/>
          <p:nvPr/>
        </p:nvGrpSpPr>
        <p:grpSpPr>
          <a:xfrm rot="18170987">
            <a:off x="922783" y="4476177"/>
            <a:ext cx="1523036" cy="1509464"/>
            <a:chOff x="1243924" y="999958"/>
            <a:chExt cx="1292934" cy="1281413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B6895BF-D6F1-EEFB-64F4-2EBD45461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6625" t="16976" r="5146" b="20076"/>
            <a:stretch/>
          </p:blipFill>
          <p:spPr>
            <a:xfrm rot="10800000">
              <a:off x="1243924" y="999958"/>
              <a:ext cx="1292934" cy="1281413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7444FB9-2476-E125-32C3-C4EEDF0AF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8212" t="252" r="6748" b="21560"/>
            <a:stretch/>
          </p:blipFill>
          <p:spPr>
            <a:xfrm rot="18900000">
              <a:off x="1969850" y="1692978"/>
              <a:ext cx="260250" cy="29670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E17AFFA6-CC96-5D9C-37D6-60297D5E1F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6939" y="1972604"/>
            <a:ext cx="495986" cy="2513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20DAE6-A549-5CDB-7793-E8E3B933B8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5653" y="4302999"/>
            <a:ext cx="318806" cy="2808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3A6A8C-53AF-D00F-EDF4-5A04705A9E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39804" y="798664"/>
            <a:ext cx="3036038" cy="20498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1C86D3A-E298-1D06-EE22-CFBA1A86433A}"/>
              </a:ext>
            </a:extLst>
          </p:cNvPr>
          <p:cNvGrpSpPr/>
          <p:nvPr/>
        </p:nvGrpSpPr>
        <p:grpSpPr>
          <a:xfrm>
            <a:off x="892090" y="4517617"/>
            <a:ext cx="798624" cy="332496"/>
            <a:chOff x="1659363" y="2122865"/>
            <a:chExt cx="798624" cy="33249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1D72F56-19A8-CF1A-B697-3D9C9F9AE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52893" y="2350877"/>
              <a:ext cx="590028" cy="10448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A410C9-2B89-5CE1-F7BA-830C40DB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59363" y="2122865"/>
              <a:ext cx="798624" cy="196676"/>
            </a:xfrm>
            <a:prstGeom prst="rect">
              <a:avLst/>
            </a:prstGeom>
          </p:spPr>
        </p:pic>
      </p:grpSp>
      <p:pic>
        <p:nvPicPr>
          <p:cNvPr id="54" name="Picture 5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21613E1-02FB-F22C-9698-F6C8BCB31C33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27303" t="1124" r="28942" b="16628"/>
          <a:stretch/>
        </p:blipFill>
        <p:spPr>
          <a:xfrm>
            <a:off x="10715201" y="1100894"/>
            <a:ext cx="300392" cy="56465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07F2FB3-7383-ED38-4061-9AC64C20815B}"/>
              </a:ext>
            </a:extLst>
          </p:cNvPr>
          <p:cNvGrpSpPr/>
          <p:nvPr/>
        </p:nvGrpSpPr>
        <p:grpSpPr>
          <a:xfrm>
            <a:off x="10645670" y="1892020"/>
            <a:ext cx="442028" cy="375207"/>
            <a:chOff x="10753344" y="2409444"/>
            <a:chExt cx="539602" cy="37520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562DA6B-84B7-34C5-D1CC-90CA5D7E8F38}"/>
                </a:ext>
              </a:extLst>
            </p:cNvPr>
            <p:cNvSpPr/>
            <p:nvPr/>
          </p:nvSpPr>
          <p:spPr>
            <a:xfrm>
              <a:off x="10869517" y="2566901"/>
              <a:ext cx="131290" cy="103553"/>
            </a:xfrm>
            <a:prstGeom prst="ellipse">
              <a:avLst/>
            </a:prstGeom>
            <a:gradFill flip="none" rotWithShape="1">
              <a:gsLst>
                <a:gs pos="13000">
                  <a:srgbClr val="C00000"/>
                </a:gs>
                <a:gs pos="69000">
                  <a:srgbClr val="FF0000">
                    <a:alpha val="60184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B9142E-B438-B478-F4E8-67A167F8CB1B}"/>
                </a:ext>
              </a:extLst>
            </p:cNvPr>
            <p:cNvSpPr/>
            <p:nvPr/>
          </p:nvSpPr>
          <p:spPr>
            <a:xfrm>
              <a:off x="10753344" y="2409444"/>
              <a:ext cx="539602" cy="375207"/>
            </a:xfrm>
            <a:custGeom>
              <a:avLst/>
              <a:gdLst>
                <a:gd name="connsiteX0" fmla="*/ 0 w 1060704"/>
                <a:gd name="connsiteY0" fmla="*/ 50292 h 375207"/>
                <a:gd name="connsiteX1" fmla="*/ 557784 w 1060704"/>
                <a:gd name="connsiteY1" fmla="*/ 374904 h 375207"/>
                <a:gd name="connsiteX2" fmla="*/ 1060704 w 1060704"/>
                <a:gd name="connsiteY2" fmla="*/ 0 h 37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375207">
                  <a:moveTo>
                    <a:pt x="0" y="50292"/>
                  </a:moveTo>
                  <a:cubicBezTo>
                    <a:pt x="190500" y="216789"/>
                    <a:pt x="381000" y="383286"/>
                    <a:pt x="557784" y="374904"/>
                  </a:cubicBezTo>
                  <a:cubicBezTo>
                    <a:pt x="734568" y="366522"/>
                    <a:pt x="976884" y="51054"/>
                    <a:pt x="10607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7308909-3E4E-95BB-C9D3-4301809BB4EA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10956675" y="2662762"/>
              <a:ext cx="80425" cy="1215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95AF228E-5A19-BC54-D603-F142801911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24230" t="6109" r="24230" b="18112"/>
          <a:stretch/>
        </p:blipFill>
        <p:spPr>
          <a:xfrm>
            <a:off x="10736857" y="2442958"/>
            <a:ext cx="303588" cy="54978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C9DD3F-7B86-8338-C113-30B49F7AE4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25016" y="1326664"/>
            <a:ext cx="775626" cy="113112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3EA7BDC-F4DE-759E-1B77-6CC8756A0610}"/>
              </a:ext>
            </a:extLst>
          </p:cNvPr>
          <p:cNvGrpSpPr/>
          <p:nvPr/>
        </p:nvGrpSpPr>
        <p:grpSpPr>
          <a:xfrm>
            <a:off x="11181020" y="2582173"/>
            <a:ext cx="658474" cy="271351"/>
            <a:chOff x="11182734" y="2584538"/>
            <a:chExt cx="658474" cy="271351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6DF6773-C6CE-82CA-2BEA-D93A8F6E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1182734" y="2584538"/>
              <a:ext cx="658474" cy="13331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8F304F1-90E8-27DD-454D-B03887EA0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1234484" y="2718538"/>
              <a:ext cx="561523" cy="137351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0514F3A4-6063-E4E8-439B-DE45B94ABB2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17808" y="2031644"/>
            <a:ext cx="828142" cy="133311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58B855E3-2920-DE6B-F909-DBB0C1103E7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6331" t="8170" r="6331" b="20840"/>
          <a:stretch/>
        </p:blipFill>
        <p:spPr>
          <a:xfrm>
            <a:off x="5001465" y="4199531"/>
            <a:ext cx="1095400" cy="110201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D086307-75DA-3AA1-E438-3DFF1AFBDFE4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/>
          <a:stretch/>
        </p:blipFill>
        <p:spPr>
          <a:xfrm>
            <a:off x="5403515" y="3742018"/>
            <a:ext cx="868281" cy="211358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813A7B6E-CC64-A60D-2E82-CBAFD6C599D3}"/>
              </a:ext>
            </a:extLst>
          </p:cNvPr>
          <p:cNvSpPr/>
          <p:nvPr/>
        </p:nvSpPr>
        <p:spPr>
          <a:xfrm rot="10800000" flipV="1">
            <a:off x="5965824" y="4997450"/>
            <a:ext cx="76199" cy="793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81B2F9E-1207-651B-5E4E-3B75A1C27CB1}"/>
              </a:ext>
            </a:extLst>
          </p:cNvPr>
          <p:cNvSpPr/>
          <p:nvPr/>
        </p:nvSpPr>
        <p:spPr>
          <a:xfrm rot="10800000" flipV="1">
            <a:off x="5242016" y="4267477"/>
            <a:ext cx="76199" cy="793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3BC0A23-C915-7644-4AE9-7C1F37A8F338}"/>
              </a:ext>
            </a:extLst>
          </p:cNvPr>
          <p:cNvGrpSpPr/>
          <p:nvPr/>
        </p:nvGrpSpPr>
        <p:grpSpPr>
          <a:xfrm>
            <a:off x="4008918" y="932088"/>
            <a:ext cx="2466096" cy="1089862"/>
            <a:chOff x="1652299" y="4818262"/>
            <a:chExt cx="2985506" cy="1319409"/>
          </a:xfrm>
          <a:solidFill>
            <a:srgbClr val="D0EED5"/>
          </a:solidFill>
        </p:grpSpPr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EC8B40C0-0927-9040-9949-89ED01A39C24}"/>
                </a:ext>
              </a:extLst>
            </p:cNvPr>
            <p:cNvSpPr/>
            <p:nvPr/>
          </p:nvSpPr>
          <p:spPr>
            <a:xfrm>
              <a:off x="1652299" y="4818262"/>
              <a:ext cx="2985506" cy="131940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052A0ACA-C275-C0C7-2DC1-9035287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423862" y="5301273"/>
              <a:ext cx="1374898" cy="683994"/>
            </a:xfrm>
            <a:prstGeom prst="rect">
              <a:avLst/>
            </a:prstGeom>
            <a:grpFill/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969CA33A-E5F5-1003-753F-D802B8053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020416" y="5003553"/>
              <a:ext cx="2250236" cy="190794"/>
            </a:xfrm>
            <a:prstGeom prst="rect">
              <a:avLst/>
            </a:prstGeom>
            <a:grpFill/>
          </p:spPr>
        </p:pic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CED240C-0DC0-042B-EE9D-EC54560AA8F6}"/>
              </a:ext>
            </a:extLst>
          </p:cNvPr>
          <p:cNvSpPr txBox="1"/>
          <p:nvPr/>
        </p:nvSpPr>
        <p:spPr>
          <a:xfrm rot="617684">
            <a:off x="953721" y="961120"/>
            <a:ext cx="2730366" cy="268885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239541"/>
              </a:avLst>
            </a:prstTxWarp>
            <a:spAutoFit/>
          </a:bodyPr>
          <a:lstStyle/>
          <a:p>
            <a:r>
              <a:rPr lang="en-US" sz="1600" b="1" dirty="0">
                <a:latin typeface="Baskerville" panose="02020502070401020303" pitchFamily="18" charset="0"/>
                <a:ea typeface="Baskerville" panose="02020502070401020303" pitchFamily="18" charset="0"/>
              </a:rPr>
              <a:t>State preparation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AD6E12D-BFE8-72AA-54B8-F1B6EDE23649}"/>
              </a:ext>
            </a:extLst>
          </p:cNvPr>
          <p:cNvGrpSpPr/>
          <p:nvPr/>
        </p:nvGrpSpPr>
        <p:grpSpPr>
          <a:xfrm>
            <a:off x="8705600" y="3092193"/>
            <a:ext cx="2705181" cy="2884195"/>
            <a:chOff x="8705600" y="3103481"/>
            <a:chExt cx="2705181" cy="2884195"/>
          </a:xfrm>
        </p:grpSpPr>
        <p:pic>
          <p:nvPicPr>
            <p:cNvPr id="159" name="Graphic 158">
              <a:extLst>
                <a:ext uri="{FF2B5EF4-FFF2-40B4-BE49-F238E27FC236}">
                  <a16:creationId xmlns:a16="http://schemas.microsoft.com/office/drawing/2014/main" id="{D9463CC8-6305-EB9D-CE7B-5AF847767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8705600" y="3282561"/>
              <a:ext cx="2594310" cy="2594310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1422435-EC8C-9897-0BA5-B42B70540866}"/>
                </a:ext>
              </a:extLst>
            </p:cNvPr>
            <p:cNvSpPr txBox="1"/>
            <p:nvPr/>
          </p:nvSpPr>
          <p:spPr>
            <a:xfrm rot="16005931">
              <a:off x="8690733" y="3267628"/>
              <a:ext cx="2884195" cy="2555901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676808"/>
                </a:avLst>
              </a:prstTxWarp>
              <a:spAutoFit/>
            </a:bodyPr>
            <a:lstStyle/>
            <a:p>
              <a:r>
                <a:rPr lang="en-US" sz="1600" b="1" dirty="0">
                  <a:latin typeface="Baskerville" panose="02020502070401020303" pitchFamily="18" charset="0"/>
                  <a:ea typeface="Baskerville" panose="02020502070401020303" pitchFamily="18" charset="0"/>
                </a:rPr>
                <a:t>Decoding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912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B41399-D3CB-437D-86F6-2FFDFA704125}"/>
              </a:ext>
            </a:extLst>
          </p:cNvPr>
          <p:cNvCxnSpPr>
            <a:cxnSpLocks/>
          </p:cNvCxnSpPr>
          <p:nvPr/>
        </p:nvCxnSpPr>
        <p:spPr>
          <a:xfrm flipV="1">
            <a:off x="6570756" y="3525780"/>
            <a:ext cx="2049858" cy="1347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A3DB3-471A-E248-5BD0-182487D6FFA1}"/>
              </a:ext>
            </a:extLst>
          </p:cNvPr>
          <p:cNvCxnSpPr>
            <a:cxnSpLocks/>
          </p:cNvCxnSpPr>
          <p:nvPr/>
        </p:nvCxnSpPr>
        <p:spPr>
          <a:xfrm>
            <a:off x="6570756" y="4924539"/>
            <a:ext cx="2109072" cy="11777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B238B32-7AF6-BF63-FEB1-63C13A326099}"/>
              </a:ext>
            </a:extLst>
          </p:cNvPr>
          <p:cNvSpPr/>
          <p:nvPr/>
        </p:nvSpPr>
        <p:spPr>
          <a:xfrm>
            <a:off x="7886808" y="3319385"/>
            <a:ext cx="2945424" cy="2945424"/>
          </a:xfrm>
          <a:prstGeom prst="ellipse">
            <a:avLst/>
          </a:prstGeom>
          <a:gradFill>
            <a:gsLst>
              <a:gs pos="100000">
                <a:schemeClr val="tx2">
                  <a:lumMod val="25000"/>
                  <a:lumOff val="75000"/>
                </a:schemeClr>
              </a:gs>
              <a:gs pos="33000">
                <a:schemeClr val="tx2">
                  <a:lumMod val="10000"/>
                  <a:lumOff val="90000"/>
                </a:schemeClr>
              </a:gs>
              <a:gs pos="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02B2F-5A92-B1FF-2DC6-04C592A9EE2C}"/>
              </a:ext>
            </a:extLst>
          </p:cNvPr>
          <p:cNvSpPr/>
          <p:nvPr/>
        </p:nvSpPr>
        <p:spPr>
          <a:xfrm>
            <a:off x="7962605" y="4715660"/>
            <a:ext cx="1021799" cy="28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A2C880-7E33-352E-ADC8-4F860AB2E38C}"/>
              </a:ext>
            </a:extLst>
          </p:cNvPr>
          <p:cNvSpPr/>
          <p:nvPr/>
        </p:nvSpPr>
        <p:spPr>
          <a:xfrm>
            <a:off x="9699178" y="4715660"/>
            <a:ext cx="1054657" cy="28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BC965-46C2-1B84-43C0-747FB154DB82}"/>
              </a:ext>
            </a:extLst>
          </p:cNvPr>
          <p:cNvGrpSpPr/>
          <p:nvPr/>
        </p:nvGrpSpPr>
        <p:grpSpPr>
          <a:xfrm>
            <a:off x="8963162" y="4447880"/>
            <a:ext cx="801936" cy="801936"/>
            <a:chOff x="9157251" y="4657141"/>
            <a:chExt cx="801936" cy="80193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57B320A-F7D2-E4CE-D11C-288F44F10C97}"/>
                </a:ext>
              </a:extLst>
            </p:cNvPr>
            <p:cNvSpPr/>
            <p:nvPr/>
          </p:nvSpPr>
          <p:spPr>
            <a:xfrm>
              <a:off x="9157251" y="4657141"/>
              <a:ext cx="801936" cy="80193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748B6D6C-4467-DCBA-271E-63B998EF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874" t="19473" r="13400" b="30718"/>
            <a:stretch/>
          </p:blipFill>
          <p:spPr>
            <a:xfrm>
              <a:off x="9237540" y="4780597"/>
              <a:ext cx="638609" cy="538714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E2DB04-2395-3011-60B6-34FC5FD63408}"/>
              </a:ext>
            </a:extLst>
          </p:cNvPr>
          <p:cNvCxnSpPr>
            <a:cxnSpLocks/>
          </p:cNvCxnSpPr>
          <p:nvPr/>
        </p:nvCxnSpPr>
        <p:spPr>
          <a:xfrm>
            <a:off x="7962605" y="4715660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B2F8F4-5E3E-E0B6-F83D-1FCA4E6423C1}"/>
              </a:ext>
            </a:extLst>
          </p:cNvPr>
          <p:cNvCxnSpPr>
            <a:cxnSpLocks/>
          </p:cNvCxnSpPr>
          <p:nvPr/>
        </p:nvCxnSpPr>
        <p:spPr>
          <a:xfrm>
            <a:off x="7962605" y="4999982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940A54-DA5D-422E-4938-4E254F4CA9A9}"/>
              </a:ext>
            </a:extLst>
          </p:cNvPr>
          <p:cNvCxnSpPr>
            <a:cxnSpLocks/>
          </p:cNvCxnSpPr>
          <p:nvPr/>
        </p:nvCxnSpPr>
        <p:spPr>
          <a:xfrm>
            <a:off x="9765098" y="4999982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582B64-AE37-5180-9C95-5119EFB9609B}"/>
              </a:ext>
            </a:extLst>
          </p:cNvPr>
          <p:cNvCxnSpPr>
            <a:cxnSpLocks/>
          </p:cNvCxnSpPr>
          <p:nvPr/>
        </p:nvCxnSpPr>
        <p:spPr>
          <a:xfrm>
            <a:off x="9765098" y="4715660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D4C08A-C003-F357-2030-383AA5465DDB}"/>
              </a:ext>
            </a:extLst>
          </p:cNvPr>
          <p:cNvCxnSpPr>
            <a:cxnSpLocks/>
          </p:cNvCxnSpPr>
          <p:nvPr/>
        </p:nvCxnSpPr>
        <p:spPr>
          <a:xfrm flipV="1">
            <a:off x="8769994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A1F82A-3404-6C5D-F0A6-2B2C2647312F}"/>
              </a:ext>
            </a:extLst>
          </p:cNvPr>
          <p:cNvCxnSpPr>
            <a:cxnSpLocks/>
          </p:cNvCxnSpPr>
          <p:nvPr/>
        </p:nvCxnSpPr>
        <p:spPr>
          <a:xfrm flipV="1">
            <a:off x="8581530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F6857B-81F4-333D-776F-B037E385E559}"/>
              </a:ext>
            </a:extLst>
          </p:cNvPr>
          <p:cNvCxnSpPr>
            <a:cxnSpLocks/>
          </p:cNvCxnSpPr>
          <p:nvPr/>
        </p:nvCxnSpPr>
        <p:spPr>
          <a:xfrm flipV="1">
            <a:off x="8396557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5478B0-46FD-D50A-C8EE-2650346BC75C}"/>
              </a:ext>
            </a:extLst>
          </p:cNvPr>
          <p:cNvCxnSpPr>
            <a:cxnSpLocks/>
          </p:cNvCxnSpPr>
          <p:nvPr/>
        </p:nvCxnSpPr>
        <p:spPr>
          <a:xfrm flipV="1">
            <a:off x="8215073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3A2C44-C58F-6A3F-4F8A-E05F943815BE}"/>
              </a:ext>
            </a:extLst>
          </p:cNvPr>
          <p:cNvCxnSpPr>
            <a:cxnSpLocks/>
          </p:cNvCxnSpPr>
          <p:nvPr/>
        </p:nvCxnSpPr>
        <p:spPr>
          <a:xfrm flipV="1">
            <a:off x="8037079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EC613-FED1-1BB2-1FC5-C5C3E06E901B}"/>
              </a:ext>
            </a:extLst>
          </p:cNvPr>
          <p:cNvCxnSpPr>
            <a:cxnSpLocks/>
          </p:cNvCxnSpPr>
          <p:nvPr/>
        </p:nvCxnSpPr>
        <p:spPr>
          <a:xfrm flipV="1">
            <a:off x="10686046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247482-EE36-FEF6-D3ED-9A952E4F6F40}"/>
              </a:ext>
            </a:extLst>
          </p:cNvPr>
          <p:cNvCxnSpPr>
            <a:cxnSpLocks/>
          </p:cNvCxnSpPr>
          <p:nvPr/>
        </p:nvCxnSpPr>
        <p:spPr>
          <a:xfrm flipV="1">
            <a:off x="10497582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D3975-4DF8-5391-A95E-81E43FB8CE1F}"/>
              </a:ext>
            </a:extLst>
          </p:cNvPr>
          <p:cNvCxnSpPr>
            <a:cxnSpLocks/>
          </p:cNvCxnSpPr>
          <p:nvPr/>
        </p:nvCxnSpPr>
        <p:spPr>
          <a:xfrm flipV="1">
            <a:off x="10312609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6BDD08-ED30-0800-B649-DB979ECA3940}"/>
              </a:ext>
            </a:extLst>
          </p:cNvPr>
          <p:cNvCxnSpPr>
            <a:cxnSpLocks/>
          </p:cNvCxnSpPr>
          <p:nvPr/>
        </p:nvCxnSpPr>
        <p:spPr>
          <a:xfrm flipV="1">
            <a:off x="10131125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0F072E-7AFA-4CA3-04FF-DC7E1FDAA99B}"/>
              </a:ext>
            </a:extLst>
          </p:cNvPr>
          <p:cNvCxnSpPr>
            <a:cxnSpLocks/>
          </p:cNvCxnSpPr>
          <p:nvPr/>
        </p:nvCxnSpPr>
        <p:spPr>
          <a:xfrm flipV="1">
            <a:off x="9953131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C4F23-3E32-F07D-5839-09F8F3A54C20}"/>
              </a:ext>
            </a:extLst>
          </p:cNvPr>
          <p:cNvSpPr/>
          <p:nvPr/>
        </p:nvSpPr>
        <p:spPr>
          <a:xfrm>
            <a:off x="8215073" y="4723693"/>
            <a:ext cx="181484" cy="271441"/>
          </a:xfrm>
          <a:prstGeom prst="rect">
            <a:avLst/>
          </a:prstGeom>
          <a:solidFill>
            <a:srgbClr val="FF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3029BA-7EC7-64C0-FA12-0FFCBF1986F7}"/>
              </a:ext>
            </a:extLst>
          </p:cNvPr>
          <p:cNvSpPr/>
          <p:nvPr/>
        </p:nvSpPr>
        <p:spPr>
          <a:xfrm>
            <a:off x="8586741" y="4723693"/>
            <a:ext cx="181484" cy="271441"/>
          </a:xfrm>
          <a:prstGeom prst="rect">
            <a:avLst/>
          </a:prstGeom>
          <a:solidFill>
            <a:srgbClr val="FF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2F3DAE-3B49-A4D4-6D4F-D28E05723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55" y="4782079"/>
            <a:ext cx="99675" cy="1763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DEE62D-79F7-F3C1-DCED-8DA2991B7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117" y="4778245"/>
            <a:ext cx="122677" cy="1840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4D9986-93BC-0F3B-3927-CF92A23A1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320" y="4782079"/>
            <a:ext cx="99675" cy="1763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FC2C45-3CC4-D6F9-124F-0917C31D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866" y="4778245"/>
            <a:ext cx="122677" cy="1840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A7FC26-D315-CBE0-32FB-15C89279F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404" y="4782079"/>
            <a:ext cx="99675" cy="1763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A6B431-0DCA-F819-572C-2FC4469CC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204" y="4778245"/>
            <a:ext cx="122677" cy="1840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B4C62C1-99F8-F308-808D-CD2466A31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687" y="4778245"/>
            <a:ext cx="122677" cy="1840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FE29491-1E0D-9E10-D631-E5B5AA93C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030" y="4782079"/>
            <a:ext cx="99675" cy="17634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A44122B-1C3F-D7A0-82C5-1C941F920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782079"/>
            <a:ext cx="99675" cy="1763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DE2824-A219-A75E-E33F-A735B8647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977" y="4782079"/>
            <a:ext cx="99675" cy="176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FB6015-ACC5-95AC-4454-5F029180E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667" y="4006149"/>
            <a:ext cx="2215706" cy="142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2AFCD-D175-998E-4264-F515D1439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219" y="4210920"/>
            <a:ext cx="2072926" cy="142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AB731-2ED1-12B1-A727-8957776C1A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168" y="5344757"/>
            <a:ext cx="1863828" cy="16990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2A8A544-70CC-C467-96E8-54F5CF70B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5125" y="1326011"/>
            <a:ext cx="828142" cy="13331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192FE1A-E264-50F9-9146-DACCB13116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6800" y="3251200"/>
            <a:ext cx="775626" cy="1131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6F8689E-474A-EFEE-0F2C-D57EEAAF4B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0293" y="1116461"/>
            <a:ext cx="658474" cy="13331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BED5D7D-1E37-459D-FAA8-E6F7E9FA1D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2605" y="1608184"/>
            <a:ext cx="561523" cy="1373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820BD7-D6D5-168C-1D5C-8C341B0AAFDB}"/>
              </a:ext>
            </a:extLst>
          </p:cNvPr>
          <p:cNvSpPr/>
          <p:nvPr/>
        </p:nvSpPr>
        <p:spPr>
          <a:xfrm>
            <a:off x="3840480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C7156B-72D5-C847-33FE-280D423D9D2B}"/>
              </a:ext>
            </a:extLst>
          </p:cNvPr>
          <p:cNvSpPr/>
          <p:nvPr/>
        </p:nvSpPr>
        <p:spPr>
          <a:xfrm>
            <a:off x="4190238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FDD910-E998-E520-46FE-3E8DDA5BEF6A}"/>
              </a:ext>
            </a:extLst>
          </p:cNvPr>
          <p:cNvSpPr/>
          <p:nvPr/>
        </p:nvSpPr>
        <p:spPr>
          <a:xfrm>
            <a:off x="4539996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73CCE9-6CD2-EDA6-4E4B-EB238F813F1F}"/>
              </a:ext>
            </a:extLst>
          </p:cNvPr>
          <p:cNvSpPr/>
          <p:nvPr/>
        </p:nvSpPr>
        <p:spPr>
          <a:xfrm>
            <a:off x="4894199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2BAD33-F188-DB71-0274-E10119B095D3}"/>
              </a:ext>
            </a:extLst>
          </p:cNvPr>
          <p:cNvSpPr/>
          <p:nvPr/>
        </p:nvSpPr>
        <p:spPr>
          <a:xfrm>
            <a:off x="5243957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D86DF2-4375-79A7-B64B-6B9512CC30E3}"/>
              </a:ext>
            </a:extLst>
          </p:cNvPr>
          <p:cNvSpPr/>
          <p:nvPr/>
        </p:nvSpPr>
        <p:spPr>
          <a:xfrm>
            <a:off x="5593715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178809-5350-CCBB-002E-B1519C79E1CB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046220" y="2302002"/>
            <a:ext cx="144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EC9819-9057-B84E-67F6-D536C644DC2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395978" y="2302002"/>
            <a:ext cx="144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D6DFCC-878E-CA9C-B769-6A51F4268A9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45736" y="2302002"/>
            <a:ext cx="148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5297D6-380E-0BF3-F57B-498D04169883}"/>
              </a:ext>
            </a:extLst>
          </p:cNvPr>
          <p:cNvCxnSpPr>
            <a:cxnSpLocks/>
            <a:stCxn id="6" idx="6"/>
            <a:endCxn id="48" idx="2"/>
          </p:cNvCxnSpPr>
          <p:nvPr/>
        </p:nvCxnSpPr>
        <p:spPr>
          <a:xfrm>
            <a:off x="5099939" y="2302002"/>
            <a:ext cx="144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D01D288-25D5-4AA9-3C1D-B84E5578F28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449697" y="2302002"/>
            <a:ext cx="144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1B72A5-AAD8-FF47-9B89-B5180B80528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943350" y="1997612"/>
            <a:ext cx="0" cy="20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8C69F5-5243-6C23-417E-38320589BFB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693947" y="1997612"/>
            <a:ext cx="2638" cy="20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54870922-C17A-67D5-8194-85EDA3D592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1498" y="3500529"/>
            <a:ext cx="2124620" cy="18258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ED5A020-ACF3-CFD8-5589-0AE6D39F3F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54424" y="3683985"/>
            <a:ext cx="2738768" cy="18258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F35BAD-CE68-4DC4-0818-9F32BB95E4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62841" y="4353700"/>
            <a:ext cx="1254360" cy="14985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59C0368-DE31-D275-F5C3-88CC5CA92E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05989" y="4165583"/>
            <a:ext cx="2368064" cy="1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3BE544-6C7E-5C07-38F0-D09D87A1AFCB}"/>
              </a:ext>
            </a:extLst>
          </p:cNvPr>
          <p:cNvCxnSpPr>
            <a:cxnSpLocks/>
          </p:cNvCxnSpPr>
          <p:nvPr/>
        </p:nvCxnSpPr>
        <p:spPr>
          <a:xfrm>
            <a:off x="2239265" y="311787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9B9659-68B5-B523-B990-11AC5B7FDC3F}"/>
              </a:ext>
            </a:extLst>
          </p:cNvPr>
          <p:cNvCxnSpPr>
            <a:cxnSpLocks/>
          </p:cNvCxnSpPr>
          <p:nvPr/>
        </p:nvCxnSpPr>
        <p:spPr>
          <a:xfrm flipV="1">
            <a:off x="2239265" y="92457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2B619-3C01-13E2-B8F4-BA62E37867EA}"/>
              </a:ext>
            </a:extLst>
          </p:cNvPr>
          <p:cNvCxnSpPr>
            <a:cxnSpLocks/>
          </p:cNvCxnSpPr>
          <p:nvPr/>
        </p:nvCxnSpPr>
        <p:spPr>
          <a:xfrm>
            <a:off x="2239265" y="3292426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D7C39B-BC4E-AC26-2A84-A7622461B28A}"/>
              </a:ext>
            </a:extLst>
          </p:cNvPr>
          <p:cNvCxnSpPr>
            <a:cxnSpLocks/>
          </p:cNvCxnSpPr>
          <p:nvPr/>
        </p:nvCxnSpPr>
        <p:spPr>
          <a:xfrm flipV="1">
            <a:off x="2239265" y="1099131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235CC-3E6E-AE65-ABCE-4B9A2316F5C8}"/>
              </a:ext>
            </a:extLst>
          </p:cNvPr>
          <p:cNvCxnSpPr>
            <a:cxnSpLocks/>
          </p:cNvCxnSpPr>
          <p:nvPr/>
        </p:nvCxnSpPr>
        <p:spPr>
          <a:xfrm>
            <a:off x="2239265" y="349091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A4ACA6-1A66-8866-62F2-21F7B3CC18E8}"/>
              </a:ext>
            </a:extLst>
          </p:cNvPr>
          <p:cNvCxnSpPr>
            <a:cxnSpLocks/>
          </p:cNvCxnSpPr>
          <p:nvPr/>
        </p:nvCxnSpPr>
        <p:spPr>
          <a:xfrm flipV="1">
            <a:off x="2239265" y="129761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9A4ACD-D7A9-2C62-14D2-070E64836542}"/>
              </a:ext>
            </a:extLst>
          </p:cNvPr>
          <p:cNvCxnSpPr>
            <a:cxnSpLocks/>
          </p:cNvCxnSpPr>
          <p:nvPr/>
        </p:nvCxnSpPr>
        <p:spPr>
          <a:xfrm>
            <a:off x="2239265" y="3660769"/>
            <a:ext cx="3189065" cy="894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6B28E6-4049-8A39-E098-D59662F95192}"/>
              </a:ext>
            </a:extLst>
          </p:cNvPr>
          <p:cNvCxnSpPr>
            <a:cxnSpLocks/>
          </p:cNvCxnSpPr>
          <p:nvPr/>
        </p:nvCxnSpPr>
        <p:spPr>
          <a:xfrm flipV="1">
            <a:off x="2239265" y="1467474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9809CF-3508-18F3-EE54-E8F394958A10}"/>
              </a:ext>
            </a:extLst>
          </p:cNvPr>
          <p:cNvCxnSpPr>
            <a:cxnSpLocks/>
          </p:cNvCxnSpPr>
          <p:nvPr/>
        </p:nvCxnSpPr>
        <p:spPr>
          <a:xfrm>
            <a:off x="2239265" y="3835281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9C01B-5758-3EA2-46F1-2B3B8619217F}"/>
              </a:ext>
            </a:extLst>
          </p:cNvPr>
          <p:cNvCxnSpPr>
            <a:cxnSpLocks/>
          </p:cNvCxnSpPr>
          <p:nvPr/>
        </p:nvCxnSpPr>
        <p:spPr>
          <a:xfrm flipV="1">
            <a:off x="2239265" y="1641986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79BFB8-DC41-1B19-CF3C-8FB65B6EC984}"/>
              </a:ext>
            </a:extLst>
          </p:cNvPr>
          <p:cNvCxnSpPr>
            <a:cxnSpLocks/>
          </p:cNvCxnSpPr>
          <p:nvPr/>
        </p:nvCxnSpPr>
        <p:spPr>
          <a:xfrm>
            <a:off x="2239265" y="4017836"/>
            <a:ext cx="3143778" cy="881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603AF-3B88-E98C-1468-4E898C7B2016}"/>
              </a:ext>
            </a:extLst>
          </p:cNvPr>
          <p:cNvCxnSpPr>
            <a:cxnSpLocks/>
          </p:cNvCxnSpPr>
          <p:nvPr/>
        </p:nvCxnSpPr>
        <p:spPr>
          <a:xfrm flipV="1">
            <a:off x="2239265" y="1824541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5F7F8D-775A-FD44-D8B5-054FBC3F48C7}"/>
              </a:ext>
            </a:extLst>
          </p:cNvPr>
          <p:cNvCxnSpPr>
            <a:cxnSpLocks/>
          </p:cNvCxnSpPr>
          <p:nvPr/>
        </p:nvCxnSpPr>
        <p:spPr>
          <a:xfrm>
            <a:off x="2239265" y="4162578"/>
            <a:ext cx="3326592" cy="9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83617B-1A89-260D-F509-FEFA98736CD8}"/>
              </a:ext>
            </a:extLst>
          </p:cNvPr>
          <p:cNvCxnSpPr>
            <a:cxnSpLocks/>
          </p:cNvCxnSpPr>
          <p:nvPr/>
        </p:nvCxnSpPr>
        <p:spPr>
          <a:xfrm flipV="1">
            <a:off x="2239265" y="1969283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B05403-A494-4963-FB04-0FF13CD5AB73}"/>
              </a:ext>
            </a:extLst>
          </p:cNvPr>
          <p:cNvCxnSpPr>
            <a:cxnSpLocks/>
          </p:cNvCxnSpPr>
          <p:nvPr/>
        </p:nvCxnSpPr>
        <p:spPr>
          <a:xfrm>
            <a:off x="2239265" y="320753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630A9F-8C93-EE23-548A-8E94D866DAEF}"/>
              </a:ext>
            </a:extLst>
          </p:cNvPr>
          <p:cNvCxnSpPr>
            <a:cxnSpLocks/>
          </p:cNvCxnSpPr>
          <p:nvPr/>
        </p:nvCxnSpPr>
        <p:spPr>
          <a:xfrm flipV="1">
            <a:off x="2239265" y="101423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0BE354-21D2-E0AE-1A46-7DC0A5D4C9C7}"/>
              </a:ext>
            </a:extLst>
          </p:cNvPr>
          <p:cNvCxnSpPr>
            <a:cxnSpLocks/>
          </p:cNvCxnSpPr>
          <p:nvPr/>
        </p:nvCxnSpPr>
        <p:spPr>
          <a:xfrm>
            <a:off x="2239265" y="3394865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508467-38B1-0F1C-41F5-F4AC5796B469}"/>
              </a:ext>
            </a:extLst>
          </p:cNvPr>
          <p:cNvCxnSpPr>
            <a:cxnSpLocks/>
          </p:cNvCxnSpPr>
          <p:nvPr/>
        </p:nvCxnSpPr>
        <p:spPr>
          <a:xfrm flipV="1">
            <a:off x="2239265" y="1201570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AAD447-AA21-6796-520E-04EFDD5AE245}"/>
              </a:ext>
            </a:extLst>
          </p:cNvPr>
          <p:cNvCxnSpPr>
            <a:cxnSpLocks/>
          </p:cNvCxnSpPr>
          <p:nvPr/>
        </p:nvCxnSpPr>
        <p:spPr>
          <a:xfrm>
            <a:off x="2239265" y="3575876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CDE5AC-9DEB-FFE3-E703-64F7A001D675}"/>
              </a:ext>
            </a:extLst>
          </p:cNvPr>
          <p:cNvCxnSpPr>
            <a:cxnSpLocks/>
          </p:cNvCxnSpPr>
          <p:nvPr/>
        </p:nvCxnSpPr>
        <p:spPr>
          <a:xfrm flipV="1">
            <a:off x="2239265" y="1382581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61D38E-F462-B9F1-A684-32E66412FB2D}"/>
              </a:ext>
            </a:extLst>
          </p:cNvPr>
          <p:cNvCxnSpPr>
            <a:cxnSpLocks/>
          </p:cNvCxnSpPr>
          <p:nvPr/>
        </p:nvCxnSpPr>
        <p:spPr>
          <a:xfrm>
            <a:off x="2239265" y="374612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89D0FF-2367-9C87-36F0-61BD048BFAAA}"/>
              </a:ext>
            </a:extLst>
          </p:cNvPr>
          <p:cNvCxnSpPr>
            <a:cxnSpLocks/>
          </p:cNvCxnSpPr>
          <p:nvPr/>
        </p:nvCxnSpPr>
        <p:spPr>
          <a:xfrm flipV="1">
            <a:off x="2239265" y="155282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C32F99-D47B-E150-3FFB-16534936A078}"/>
              </a:ext>
            </a:extLst>
          </p:cNvPr>
          <p:cNvCxnSpPr>
            <a:cxnSpLocks/>
          </p:cNvCxnSpPr>
          <p:nvPr/>
        </p:nvCxnSpPr>
        <p:spPr>
          <a:xfrm>
            <a:off x="2239265" y="3927469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66A1B9-8EC7-0557-7777-5992155638A5}"/>
              </a:ext>
            </a:extLst>
          </p:cNvPr>
          <p:cNvCxnSpPr>
            <a:cxnSpLocks/>
          </p:cNvCxnSpPr>
          <p:nvPr/>
        </p:nvCxnSpPr>
        <p:spPr>
          <a:xfrm flipV="1">
            <a:off x="2239265" y="1734174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19E5B9-BBF9-F955-3772-D37537A23665}"/>
              </a:ext>
            </a:extLst>
          </p:cNvPr>
          <p:cNvCxnSpPr>
            <a:cxnSpLocks/>
          </p:cNvCxnSpPr>
          <p:nvPr/>
        </p:nvCxnSpPr>
        <p:spPr>
          <a:xfrm>
            <a:off x="2239265" y="4095480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4F7ABA-71A2-AAEB-A8B7-305029357097}"/>
              </a:ext>
            </a:extLst>
          </p:cNvPr>
          <p:cNvCxnSpPr>
            <a:cxnSpLocks/>
          </p:cNvCxnSpPr>
          <p:nvPr/>
        </p:nvCxnSpPr>
        <p:spPr>
          <a:xfrm flipV="1">
            <a:off x="2239265" y="1902185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4E49278-EE3F-A36B-D45C-779816B3DB10}"/>
              </a:ext>
            </a:extLst>
          </p:cNvPr>
          <p:cNvSpPr/>
          <p:nvPr/>
        </p:nvSpPr>
        <p:spPr>
          <a:xfrm>
            <a:off x="703146" y="516589"/>
            <a:ext cx="10481911" cy="595803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93000">
                <a:schemeClr val="bg1">
                  <a:lumMod val="85000"/>
                  <a:alpha val="83897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5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CA0EBA-2422-441E-5963-E670FF8A70DF}"/>
              </a:ext>
            </a:extLst>
          </p:cNvPr>
          <p:cNvCxnSpPr>
            <a:cxnSpLocks/>
          </p:cNvCxnSpPr>
          <p:nvPr/>
        </p:nvCxnSpPr>
        <p:spPr>
          <a:xfrm>
            <a:off x="1639614" y="2509024"/>
            <a:ext cx="940413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4849A2-37D4-67A6-357B-FD01BFFDC753}"/>
              </a:ext>
            </a:extLst>
          </p:cNvPr>
          <p:cNvSpPr/>
          <p:nvPr/>
        </p:nvSpPr>
        <p:spPr>
          <a:xfrm>
            <a:off x="2364059" y="2308302"/>
            <a:ext cx="7895063" cy="412596"/>
          </a:xfrm>
          <a:prstGeom prst="rect">
            <a:avLst/>
          </a:prstGeom>
          <a:gradFill>
            <a:gsLst>
              <a:gs pos="50000">
                <a:srgbClr val="FFFF00"/>
              </a:gs>
              <a:gs pos="0">
                <a:srgbClr val="00B050"/>
              </a:gs>
              <a:gs pos="100000">
                <a:srgbClr val="C0000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B471BD-567C-CD2B-1C90-F31C4197A427}"/>
              </a:ext>
            </a:extLst>
          </p:cNvPr>
          <p:cNvCxnSpPr>
            <a:cxnSpLocks/>
          </p:cNvCxnSpPr>
          <p:nvPr/>
        </p:nvCxnSpPr>
        <p:spPr>
          <a:xfrm>
            <a:off x="4594785" y="1929904"/>
            <a:ext cx="0" cy="115824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00AD8E-FCA5-1A07-F7A3-76171F6AD825}"/>
              </a:ext>
            </a:extLst>
          </p:cNvPr>
          <p:cNvCxnSpPr>
            <a:cxnSpLocks/>
          </p:cNvCxnSpPr>
          <p:nvPr/>
        </p:nvCxnSpPr>
        <p:spPr>
          <a:xfrm>
            <a:off x="8270240" y="1929904"/>
            <a:ext cx="0" cy="115824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7A7529C-5876-FB7E-E77B-6D760ED7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66" y="1631744"/>
            <a:ext cx="1276838" cy="218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28F42-BAEA-EE5E-A09D-C65B3948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10" y="1625130"/>
            <a:ext cx="1706860" cy="224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4A3E0B-6E8D-146A-BB7B-77F7830E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75" y="3102105"/>
            <a:ext cx="1706510" cy="160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C98B0F-116F-D2C4-F7CB-5FF3B5BF9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188" y="2793022"/>
            <a:ext cx="2893028" cy="163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578A9C-DC6F-3A3B-3FCC-A366CEDF1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70" y="3381534"/>
            <a:ext cx="2774858" cy="12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9EAA55-9A49-F788-AC34-0BD5744EA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6167" y="3020020"/>
            <a:ext cx="850893" cy="1323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244072-7C43-8208-9768-CB721CB50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1088" y="2828441"/>
            <a:ext cx="2061053" cy="127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0AD916-D501-B075-0D91-407475B63A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2685" y="3387064"/>
            <a:ext cx="1295246" cy="1607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7AE961-2154-A3B5-1A40-508948D01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4498" y="3015686"/>
            <a:ext cx="1011619" cy="1229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E5E652-3B5F-82EB-452B-36C54B9715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3774" y="3201375"/>
            <a:ext cx="1333068" cy="1229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FD6327-CFF8-DBFE-D801-230D715E52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4866" y="2815279"/>
            <a:ext cx="1110885" cy="1607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1DAD29-AF7A-FD3D-7A61-3E4D5956E1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5831" y="3583159"/>
            <a:ext cx="1948954" cy="1229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E29903-6E7B-734B-2543-16776B72E0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4769" y="2219034"/>
            <a:ext cx="418443" cy="1785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32C2FB-6A4A-156F-A863-1A2EB0DF8E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969" y="2240659"/>
            <a:ext cx="435181" cy="1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14866</TotalTime>
  <Words>5</Words>
  <Application>Microsoft Macintosh PowerPoint</Application>
  <PresentationFormat>Widescreen</PresentationFormat>
  <Paragraphs>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Lu</dc:creator>
  <cp:lastModifiedBy>Jonathan Lu</cp:lastModifiedBy>
  <cp:revision>24</cp:revision>
  <dcterms:created xsi:type="dcterms:W3CDTF">2025-09-05T18:14:33Z</dcterms:created>
  <dcterms:modified xsi:type="dcterms:W3CDTF">2025-10-03T17:30:08Z</dcterms:modified>
</cp:coreProperties>
</file>