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1" r:id="rId1"/>
  </p:sldMasterIdLst>
  <p:notesMasterIdLst>
    <p:notesMasterId r:id="rId3"/>
  </p:notesMasterIdLst>
  <p:sldIdLst>
    <p:sldId id="256" r:id="rId2"/>
  </p:sldIdLst>
  <p:sldSz cx="43891200" cy="32918400"/>
  <p:notesSz cx="32099250" cy="437483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684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368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0496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7336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4176" algn="l" defTabSz="91368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1016" algn="l" defTabSz="91368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197832" algn="l" defTabSz="91368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4672" algn="l" defTabSz="91368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36" userDrawn="1">
          <p15:clr>
            <a:srgbClr val="A4A3A4"/>
          </p15:clr>
        </p15:guide>
        <p15:guide id="2" orient="horz" pos="20196" userDrawn="1">
          <p15:clr>
            <a:srgbClr val="A4A3A4"/>
          </p15:clr>
        </p15:guide>
        <p15:guide id="3" orient="horz" pos="214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624"/>
    <a:srgbClr val="FF5B39"/>
    <a:srgbClr val="EAEAEA"/>
    <a:srgbClr val="C0C0C0"/>
    <a:srgbClr val="0046D2"/>
    <a:srgbClr val="FF0000"/>
    <a:srgbClr val="698ED9"/>
    <a:srgbClr val="A7C4FF"/>
    <a:srgbClr val="003064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15" autoAdjust="0"/>
    <p:restoredTop sz="94660"/>
  </p:normalViewPr>
  <p:slideViewPr>
    <p:cSldViewPr snapToGrid="0">
      <p:cViewPr>
        <p:scale>
          <a:sx n="32" d="100"/>
          <a:sy n="32" d="100"/>
        </p:scale>
        <p:origin x="-1232" y="-80"/>
      </p:cViewPr>
      <p:guideLst>
        <p:guide orient="horz" pos="4838"/>
        <p:guide orient="horz" pos="20198"/>
        <p:guide orient="horz" pos="2150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181987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14925" y="3276600"/>
            <a:ext cx="21877338" cy="164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09927" y="20784215"/>
            <a:ext cx="25679400" cy="196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181987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684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368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0496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7336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4176" algn="l" defTabSz="9136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741016" algn="l" defTabSz="9136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97832" algn="l" defTabSz="9136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654672" algn="l" defTabSz="91368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14925" y="3276600"/>
            <a:ext cx="21877338" cy="16409988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3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8561216"/>
            <a:ext cx="43891200" cy="14357184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43891200" cy="18561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2731093"/>
            <a:ext cx="43891200" cy="10972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7680960"/>
            <a:ext cx="43891200" cy="245059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216" y="24252219"/>
            <a:ext cx="27057648" cy="4234171"/>
          </a:xfrm>
        </p:spPr>
        <p:txBody>
          <a:bodyPr>
            <a:normAutofit/>
          </a:bodyPr>
          <a:lstStyle>
            <a:lvl1pPr marL="0" indent="0" algn="l">
              <a:buNone/>
              <a:defRPr sz="10600">
                <a:solidFill>
                  <a:schemeClr val="tx2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May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4391" y="15034994"/>
            <a:ext cx="34441685" cy="8607202"/>
          </a:xfrm>
          <a:effectLst/>
        </p:spPr>
        <p:txBody>
          <a:bodyPr>
            <a:noAutofit/>
          </a:bodyPr>
          <a:lstStyle>
            <a:lvl1pPr marL="3072384" indent="-2194560" algn="l">
              <a:defRPr sz="25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0" y="3511291"/>
            <a:ext cx="30723840" cy="166786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38038" y="1807284"/>
            <a:ext cx="9875520" cy="25144027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55745" y="3511294"/>
            <a:ext cx="23180578" cy="234946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486400" y="3511296"/>
            <a:ext cx="30723840" cy="166786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8561216"/>
            <a:ext cx="43891200" cy="14357184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3891200" cy="18561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2731093"/>
            <a:ext cx="43891200" cy="10972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680960"/>
            <a:ext cx="43891200" cy="245059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9336" y="10428710"/>
            <a:ext cx="28639997" cy="11632061"/>
          </a:xfrm>
          <a:effectLst/>
        </p:spPr>
        <p:txBody>
          <a:bodyPr anchor="b"/>
          <a:lstStyle>
            <a:lvl1pPr algn="r">
              <a:defRPr sz="221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7703" y="22116053"/>
            <a:ext cx="28658371" cy="4010208"/>
          </a:xfrm>
        </p:spPr>
        <p:txBody>
          <a:bodyPr anchor="t"/>
          <a:lstStyle>
            <a:lvl1pPr marL="0" indent="0" algn="r">
              <a:buNone/>
              <a:defRPr sz="9600">
                <a:solidFill>
                  <a:schemeClr val="tx2"/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May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11,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486395" y="3511291"/>
            <a:ext cx="16064179" cy="166786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2296730" y="3511296"/>
            <a:ext cx="16064179" cy="166786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0" y="3511296"/>
            <a:ext cx="16064179" cy="3070858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15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0946" y="6721570"/>
            <a:ext cx="16064179" cy="13167360"/>
          </a:xfrm>
        </p:spPr>
        <p:txBody>
          <a:bodyPr>
            <a:normAutofit/>
          </a:bodyPr>
          <a:lstStyle>
            <a:lvl1pPr>
              <a:defRPr sz="8600"/>
            </a:lvl1pPr>
            <a:lvl2pPr>
              <a:defRPr sz="86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07050" y="3511296"/>
            <a:ext cx="16064179" cy="3070858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15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marL="0" lvl="0" indent="0" algn="ctr" defTabSz="4389120" rtl="0" eaLnBrk="1" latinLnBrk="0" hangingPunct="1">
              <a:spcBef>
                <a:spcPct val="20000"/>
              </a:spcBef>
              <a:spcAft>
                <a:spcPts val="144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0" y="6715354"/>
            <a:ext cx="16064179" cy="13167360"/>
          </a:xfrm>
        </p:spPr>
        <p:txBody>
          <a:bodyPr>
            <a:normAutofit/>
          </a:bodyPr>
          <a:lstStyle>
            <a:lvl1pPr>
              <a:defRPr sz="8600"/>
            </a:lvl1pPr>
            <a:lvl2pPr>
              <a:defRPr sz="86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11,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11,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11,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658" y="10607043"/>
            <a:ext cx="17453208" cy="6040766"/>
          </a:xfrm>
          <a:effectLst/>
        </p:spPr>
        <p:txBody>
          <a:bodyPr anchor="b">
            <a:noAutofit/>
          </a:bodyPr>
          <a:lstStyle>
            <a:lvl1pPr marL="1097280" indent="-1097280" algn="l">
              <a:defRPr sz="134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8874" y="3511296"/>
            <a:ext cx="19282008" cy="23494704"/>
          </a:xfrm>
        </p:spPr>
        <p:txBody>
          <a:bodyPr anchor="ctr"/>
          <a:lstStyle>
            <a:lvl1pPr>
              <a:defRPr sz="106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67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3672" y="16789450"/>
            <a:ext cx="16265568" cy="10269686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May 11,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8561216"/>
            <a:ext cx="43891200" cy="14357184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3891200" cy="18561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2731093"/>
            <a:ext cx="43891200" cy="10972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7680960"/>
            <a:ext cx="43891200" cy="245059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80840" y="5486400"/>
            <a:ext cx="19751040" cy="15013469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96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3858" y="4850333"/>
            <a:ext cx="17731747" cy="10382496"/>
          </a:xfrm>
        </p:spPr>
        <p:txBody>
          <a:bodyPr anchor="b"/>
          <a:lstStyle>
            <a:lvl1pPr marL="877824" indent="-877824">
              <a:buFont typeface="Georgia" pitchFamily="18" charset="0"/>
              <a:buChar char="*"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May 11,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887" y="21429221"/>
            <a:ext cx="30640982" cy="5486400"/>
          </a:xfrm>
        </p:spPr>
        <p:txBody>
          <a:bodyPr anchor="b">
            <a:noAutofit/>
          </a:bodyPr>
          <a:lstStyle>
            <a:lvl1pPr algn="l">
              <a:defRPr sz="22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www.megaprint.com/" TargetMode="External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505920"/>
            <a:ext cx="43891200" cy="84124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3891200" cy="24505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8087859"/>
            <a:ext cx="43891200" cy="10972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680960"/>
            <a:ext cx="43891200" cy="245059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07790" y="20986406"/>
            <a:ext cx="31260053" cy="5486400"/>
          </a:xfrm>
          <a:prstGeom prst="rect">
            <a:avLst/>
          </a:prstGeom>
          <a:effectLst/>
        </p:spPr>
        <p:txBody>
          <a:bodyPr vert="horz" lIns="438912" tIns="219456" rIns="438912" bIns="219456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0" y="3514848"/>
            <a:ext cx="30723840" cy="16678656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26560" y="29626562"/>
            <a:ext cx="120700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May 11,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58" y="29626562"/>
            <a:ext cx="16093445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00" y="29626562"/>
            <a:ext cx="877824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35828448" y="32395642"/>
            <a:ext cx="4141786" cy="21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40035763" y="32308805"/>
            <a:ext cx="2165376" cy="313910"/>
          </a:xfrm>
          <a:prstGeom prst="rect">
            <a:avLst/>
          </a:prstGeom>
          <a:noFill/>
        </p:spPr>
        <p:txBody>
          <a:bodyPr wrap="none" lIns="91368" tIns="45677" rIns="91368" bIns="45677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www.postersession.com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  <p:sldLayoutId id="2147484283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536192" indent="-1536192" algn="r" defTabSz="438912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221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9728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633472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9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95020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8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266944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7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671462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798819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43660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097280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42121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31800938" y="8763158"/>
            <a:ext cx="9067800" cy="2056970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68" tIns="45677" rIns="91368" bIns="45677" anchor="ctr"/>
          <a:lstStyle/>
          <a:p>
            <a:endParaRPr lang="en-US" sz="7700" dirty="0"/>
          </a:p>
        </p:txBody>
      </p: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12745346" y="8763158"/>
            <a:ext cx="9067800" cy="2056970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68" tIns="45677" rIns="91368" bIns="45677" anchor="ctr"/>
          <a:lstStyle/>
          <a:p>
            <a:endParaRPr lang="en-US" sz="7700" dirty="0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22241114" y="8763158"/>
            <a:ext cx="9067800" cy="2056970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68" tIns="45677" rIns="91368" bIns="45677" anchor="ctr"/>
          <a:lstStyle/>
          <a:p>
            <a:endParaRPr lang="en-US" sz="7700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3473904" y="8763158"/>
            <a:ext cx="9048422" cy="2056970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68" tIns="45677" rIns="91368" bIns="45677" anchor="ctr"/>
          <a:lstStyle/>
          <a:p>
            <a:endParaRPr lang="en-US" sz="7700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3772138" y="10443024"/>
            <a:ext cx="8556624" cy="45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77" rIns="91368" bIns="45677">
            <a:spAutoFit/>
          </a:bodyPr>
          <a:lstStyle/>
          <a:p>
            <a:pPr algn="l" defTabSz="3837830" eaLnBrk="0" hangingPunct="0">
              <a:lnSpc>
                <a:spcPct val="95000"/>
              </a:lnSpc>
            </a:pPr>
            <a:r>
              <a:rPr lang="en-US" sz="2400" dirty="0">
                <a:latin typeface="Times New Roman" pitchFamily="18" charset="0"/>
              </a:rPr>
              <a:t>d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2008289" y="19422475"/>
            <a:ext cx="8601077" cy="120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77" rIns="91368" bIns="45677">
            <a:spAutoFit/>
          </a:bodyPr>
          <a:lstStyle/>
          <a:p>
            <a:pPr defTabSz="3837830">
              <a:spcBef>
                <a:spcPct val="50000"/>
              </a:spcBef>
            </a:pPr>
            <a:r>
              <a:rPr lang="en-US" sz="7200" b="1" dirty="0"/>
              <a:t>Conclusions</a:t>
            </a: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3694644" y="9209040"/>
            <a:ext cx="8601077" cy="120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77" rIns="91368" bIns="45677">
            <a:spAutoFit/>
          </a:bodyPr>
          <a:lstStyle/>
          <a:p>
            <a:pPr defTabSz="3837830">
              <a:spcBef>
                <a:spcPct val="50000"/>
              </a:spcBef>
            </a:pPr>
            <a:r>
              <a:rPr lang="en-US" sz="7200" b="1" dirty="0"/>
              <a:t>Introduction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22636226" y="9114453"/>
            <a:ext cx="8425656" cy="230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68" tIns="45677" rIns="91368" bIns="45677">
            <a:spAutoFit/>
          </a:bodyPr>
          <a:lstStyle/>
          <a:p>
            <a:pPr defTabSz="3837830">
              <a:spcBef>
                <a:spcPct val="50000"/>
              </a:spcBef>
            </a:pPr>
            <a:r>
              <a:rPr lang="en-US" sz="7200" b="1" dirty="0"/>
              <a:t>Modeling and Data Exploration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3772159" y="13494634"/>
            <a:ext cx="8601077" cy="120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77" rIns="91368" bIns="45677">
            <a:spAutoFit/>
          </a:bodyPr>
          <a:lstStyle/>
          <a:p>
            <a:pPr defTabSz="3837830">
              <a:spcBef>
                <a:spcPct val="50000"/>
              </a:spcBef>
            </a:pPr>
            <a:r>
              <a:rPr lang="en-US" sz="7200" b="1" dirty="0"/>
              <a:t>Data Processing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740606" y="14807602"/>
            <a:ext cx="8556624" cy="152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77" rIns="91368" bIns="45677">
            <a:spAutoFit/>
          </a:bodyPr>
          <a:lstStyle/>
          <a:p>
            <a:pPr marL="342643" indent="-342643" algn="l" defTabSz="3837830" eaLnBrk="0" hangingPunct="0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A</a:t>
            </a:r>
            <a:endParaRPr lang="en-US" sz="2400" dirty="0">
              <a:latin typeface="Times New Roman" pitchFamily="18" charset="0"/>
            </a:endParaRPr>
          </a:p>
          <a:p>
            <a:pPr marL="342643" indent="-342643" algn="l" defTabSz="3837830" eaLnBrk="0" hangingPunct="0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B</a:t>
            </a:r>
          </a:p>
          <a:p>
            <a:pPr marL="342643" indent="-342643" algn="l" defTabSz="3837830" eaLnBrk="0" hangingPunct="0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C</a:t>
            </a:r>
          </a:p>
          <a:p>
            <a:pPr marL="342643" indent="-342643" algn="l" defTabSz="3837830" eaLnBrk="0" hangingPunct="0">
              <a:lnSpc>
                <a:spcPct val="95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130" name="Text Box 9"/>
          <p:cNvSpPr txBox="1">
            <a:spLocks noChangeArrowheads="1"/>
          </p:cNvSpPr>
          <p:nvPr/>
        </p:nvSpPr>
        <p:spPr bwMode="auto">
          <a:xfrm>
            <a:off x="3716544" y="23531467"/>
            <a:ext cx="8556624" cy="45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77" rIns="91368" bIns="45677">
            <a:spAutoFit/>
          </a:bodyPr>
          <a:lstStyle/>
          <a:p>
            <a:pPr marL="342643" indent="-342643" algn="l" defTabSz="3837830" eaLnBrk="0" hangingPunct="0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Part 2 graphs –maybe 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10" name="Text Box 39"/>
          <p:cNvSpPr txBox="1">
            <a:spLocks noChangeArrowheads="1"/>
          </p:cNvSpPr>
          <p:nvPr/>
        </p:nvSpPr>
        <p:spPr bwMode="auto">
          <a:xfrm>
            <a:off x="31935516" y="20883351"/>
            <a:ext cx="8903621" cy="415363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53477" tIns="26736" rIns="53477" bIns="26736">
            <a:spAutoFit/>
          </a:bodyPr>
          <a:lstStyle/>
          <a:p>
            <a:pPr marL="456854" lvl="1" algn="l" defTabSz="535766" eaLnBrk="0" hangingPunct="0">
              <a:lnSpc>
                <a:spcPct val="95000"/>
              </a:lnSpc>
            </a:pPr>
            <a:r>
              <a:rPr lang="en-US" sz="2400" dirty="0" err="1">
                <a:latin typeface="Times New Roman" pitchFamily="18" charset="0"/>
              </a:rPr>
              <a:t>dfkldlkfkslka</a:t>
            </a:r>
            <a:endParaRPr lang="en-US" sz="2400" dirty="0">
              <a:latin typeface="Times New Roman" pitchFamily="18" charset="0"/>
            </a:endParaRPr>
          </a:p>
        </p:txBody>
      </p:sp>
      <p:grpSp>
        <p:nvGrpSpPr>
          <p:cNvPr id="182" name="组合 181"/>
          <p:cNvGrpSpPr/>
          <p:nvPr/>
        </p:nvGrpSpPr>
        <p:grpSpPr>
          <a:xfrm>
            <a:off x="2659171" y="2460448"/>
            <a:ext cx="38657197" cy="5854190"/>
            <a:chOff x="326487" y="2390775"/>
            <a:chExt cx="38067869" cy="4794397"/>
          </a:xfrm>
          <a:solidFill>
            <a:schemeClr val="accent5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07" name="AutoShape 13"/>
            <p:cNvSpPr>
              <a:spLocks noChangeArrowheads="1"/>
            </p:cNvSpPr>
            <p:nvPr/>
          </p:nvSpPr>
          <p:spPr bwMode="auto">
            <a:xfrm>
              <a:off x="600075" y="2390775"/>
              <a:ext cx="37204650" cy="4600575"/>
            </a:xfrm>
            <a:prstGeom prst="roundRect">
              <a:avLst>
                <a:gd name="adj" fmla="val 10870"/>
              </a:avLst>
            </a:prstGeom>
            <a:grpFill/>
            <a:ln w="9525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3837830"/>
              <a:endParaRPr lang="en-US" sz="7700"/>
            </a:p>
          </p:txBody>
        </p:sp>
        <p:sp>
          <p:nvSpPr>
            <p:cNvPr id="211" name="Text Box 14"/>
            <p:cNvSpPr txBox="1">
              <a:spLocks noChangeArrowheads="1"/>
            </p:cNvSpPr>
            <p:nvPr/>
          </p:nvSpPr>
          <p:spPr bwMode="auto">
            <a:xfrm>
              <a:off x="326487" y="2430052"/>
              <a:ext cx="38067869" cy="47551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CCFFCC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3837830">
                <a:spcBef>
                  <a:spcPct val="50000"/>
                </a:spcBef>
              </a:pPr>
              <a:r>
                <a:rPr lang="en-US" sz="9600" dirty="0"/>
                <a:t>Yelps’ Individual Rating Stars </a:t>
              </a:r>
              <a:r>
                <a:rPr lang="tr-TR" sz="9600" dirty="0" err="1"/>
                <a:t>Prediction</a:t>
              </a:r>
              <a:endParaRPr lang="en-US" sz="5800" dirty="0"/>
            </a:p>
            <a:p>
              <a:pPr defTabSz="3837830">
                <a:spcBef>
                  <a:spcPct val="50000"/>
                </a:spcBef>
              </a:pPr>
              <a:r>
                <a:rPr lang="en-US" sz="5800" b="1" dirty="0" err="1"/>
                <a:t>ChingHan</a:t>
              </a:r>
              <a:r>
                <a:rPr lang="en-US" sz="5800" b="1" dirty="0"/>
                <a:t> Chiang   </a:t>
              </a:r>
              <a:r>
                <a:rPr lang="en-US" sz="5800" b="1" i="1" dirty="0" err="1"/>
                <a:t>Jianming</a:t>
              </a:r>
              <a:r>
                <a:rPr lang="en-US" sz="5800" b="1" i="1" dirty="0"/>
                <a:t> Zhou</a:t>
              </a:r>
              <a:endParaRPr lang="en-US" sz="5800" b="1" i="1" dirty="0"/>
            </a:p>
            <a:p>
              <a:pPr defTabSz="3837830">
                <a:spcBef>
                  <a:spcPct val="50000"/>
                </a:spcBef>
              </a:pPr>
              <a:r>
                <a:rPr lang="en-US" sz="5800" b="1" i="1" dirty="0"/>
                <a:t>Project Advisor: </a:t>
              </a:r>
            </a:p>
            <a:p>
              <a:pPr defTabSz="3837830">
                <a:spcBef>
                  <a:spcPct val="50000"/>
                </a:spcBef>
              </a:pPr>
              <a:r>
                <a:rPr lang="en-US" sz="4300" b="1" i="1" dirty="0"/>
                <a:t>	</a:t>
              </a:r>
            </a:p>
          </p:txBody>
        </p:sp>
      </p:grpSp>
      <p:pic>
        <p:nvPicPr>
          <p:cNvPr id="5" name="Picture 4" descr="Yelp-sta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06" y="2804730"/>
            <a:ext cx="6031555" cy="5289994"/>
          </a:xfrm>
          <a:prstGeom prst="rect">
            <a:avLst/>
          </a:prstGeom>
        </p:spPr>
      </p:pic>
      <p:sp>
        <p:nvSpPr>
          <p:cNvPr id="164" name="Text Box 9"/>
          <p:cNvSpPr txBox="1">
            <a:spLocks noChangeArrowheads="1"/>
          </p:cNvSpPr>
          <p:nvPr/>
        </p:nvSpPr>
        <p:spPr bwMode="auto">
          <a:xfrm>
            <a:off x="22393382" y="12419899"/>
            <a:ext cx="8556624" cy="152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77" rIns="91368" bIns="45677">
            <a:spAutoFit/>
          </a:bodyPr>
          <a:lstStyle/>
          <a:p>
            <a:pPr marL="342643" indent="-342643" algn="l" defTabSz="3837830" eaLnBrk="0" hangingPunct="0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A</a:t>
            </a:r>
            <a:endParaRPr lang="en-US" sz="2400" dirty="0">
              <a:latin typeface="Times New Roman" pitchFamily="18" charset="0"/>
            </a:endParaRPr>
          </a:p>
          <a:p>
            <a:pPr marL="342643" indent="-342643" algn="l" defTabSz="3837830" eaLnBrk="0" hangingPunct="0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B</a:t>
            </a:r>
          </a:p>
          <a:p>
            <a:pPr marL="342643" indent="-342643" algn="l" defTabSz="3837830" eaLnBrk="0" hangingPunct="0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C</a:t>
            </a:r>
          </a:p>
          <a:p>
            <a:pPr marL="342643" indent="-342643" algn="l" defTabSz="3837830" eaLnBrk="0" hangingPunct="0">
              <a:lnSpc>
                <a:spcPct val="95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729</TotalTime>
  <Words>35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Slipstream</vt:lpstr>
      <vt:lpstr>PowerPoint Presentation</vt:lpstr>
    </vt:vector>
  </TitlesOfParts>
  <Company>MegaPrint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</dc:creator>
  <dc:description>©MegaPrint Inc. 2009</dc:description>
  <cp:lastModifiedBy>Jimmy  Chow</cp:lastModifiedBy>
  <cp:revision>83</cp:revision>
  <cp:lastPrinted>2011-03-08T18:07:35Z</cp:lastPrinted>
  <dcterms:created xsi:type="dcterms:W3CDTF">2008-12-04T00:20:37Z</dcterms:created>
  <dcterms:modified xsi:type="dcterms:W3CDTF">2015-05-11T16:35:53Z</dcterms:modified>
  <cp:category>Research Poster</cp:category>
</cp:coreProperties>
</file>