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95b5eee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95b5eee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7d2daccb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7d2daccb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95b5eee3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95b5eee3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95b5eee3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95b5eee3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95b5eee3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95b5eee3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95b5eee3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95b5eee3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7d2dacc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7d2dacc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7d2dacc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7d2dacc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IDHYja3u9pfjWLhNjf0jq9wDBaz4lGta/view" TargetMode="External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8.jpg"/><Relationship Id="rId11" Type="http://schemas.openxmlformats.org/officeDocument/2006/relationships/hyperlink" Target="http://drive.google.com/file/d/16CpJBgZ73X-XnFWZPUwCsyOMblm4Rgse/view" TargetMode="External"/><Relationship Id="rId22" Type="http://schemas.openxmlformats.org/officeDocument/2006/relationships/image" Target="../media/image16.jpg"/><Relationship Id="rId10" Type="http://schemas.openxmlformats.org/officeDocument/2006/relationships/image" Target="../media/image6.jpg"/><Relationship Id="rId21" Type="http://schemas.openxmlformats.org/officeDocument/2006/relationships/image" Target="../media/image11.png"/><Relationship Id="rId13" Type="http://schemas.openxmlformats.org/officeDocument/2006/relationships/hyperlink" Target="http://drive.google.com/file/d/16Bfqsk20HyRyhpY4rzXbi7nkbcHNeiHZ/view" TargetMode="External"/><Relationship Id="rId1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6Dyvug483BZRcmYlOQ37n6zKYtWneSmh/view" TargetMode="External"/><Relationship Id="rId4" Type="http://schemas.openxmlformats.org/officeDocument/2006/relationships/image" Target="../media/image12.jpg"/><Relationship Id="rId9" Type="http://schemas.openxmlformats.org/officeDocument/2006/relationships/hyperlink" Target="http://drive.google.com/file/d/16Cwadx9eshQC7GWmPmKZQYT4MOXylZJ5/view" TargetMode="External"/><Relationship Id="rId15" Type="http://schemas.openxmlformats.org/officeDocument/2006/relationships/hyperlink" Target="http://drive.google.com/file/d/1682pQSzG4sdg1sR118m4li_uw1tjbvMy/view" TargetMode="External"/><Relationship Id="rId14" Type="http://schemas.openxmlformats.org/officeDocument/2006/relationships/image" Target="../media/image7.jpg"/><Relationship Id="rId17" Type="http://schemas.openxmlformats.org/officeDocument/2006/relationships/hyperlink" Target="http://drive.google.com/file/d/15k0J6Xzy6Gkk6ifCcGEb19W-OrigNMcK/view" TargetMode="External"/><Relationship Id="rId16" Type="http://schemas.openxmlformats.org/officeDocument/2006/relationships/image" Target="../media/image9.jpg"/><Relationship Id="rId5" Type="http://schemas.openxmlformats.org/officeDocument/2006/relationships/hyperlink" Target="http://drive.google.com/file/d/16DassAVGdWC2K40SQA4ZIhqWpkYN5Z4S/view" TargetMode="External"/><Relationship Id="rId19" Type="http://schemas.openxmlformats.org/officeDocument/2006/relationships/hyperlink" Target="http://drive.google.com/file/d/15hBZTksvw5uOC_tP5IVWCOtPt9fBD9iO/view" TargetMode="External"/><Relationship Id="rId6" Type="http://schemas.openxmlformats.org/officeDocument/2006/relationships/image" Target="../media/image3.jpg"/><Relationship Id="rId18" Type="http://schemas.openxmlformats.org/officeDocument/2006/relationships/image" Target="../media/image2.jpg"/><Relationship Id="rId7" Type="http://schemas.openxmlformats.org/officeDocument/2006/relationships/hyperlink" Target="http://drive.google.com/file/d/16CzwP-KJnzLcbqcWbmbXTjchivrAfpjd/view" TargetMode="External"/><Relationship Id="rId8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MIDTERM</a:t>
            </a:r>
            <a:endParaRPr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JERRY ZHAO</a:t>
            </a:r>
            <a:endParaRPr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CONCEPT/EVENTUAL GOAL</a:t>
            </a:r>
            <a:endParaRPr sz="14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Portfolio design for all my multimedia works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midterm is the start (and I plan to finish in </a:t>
            </a: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final)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title="20250218-BG_Qualit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INSPIRATION</a:t>
            </a:r>
            <a:endParaRPr sz="14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2" name="Google Shape;72;p16" title="ThibaudFellay-Hov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50" y="882775"/>
            <a:ext cx="1923899" cy="144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 title="HenriHeymans-ProjectView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3662" y="866159"/>
            <a:ext cx="2064748" cy="1548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 title="Reframed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7224" y="866139"/>
            <a:ext cx="2109124" cy="158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 title="StudioGusto.mp4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0950" y="3754624"/>
            <a:ext cx="1558900" cy="11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title="RezoZero.mp4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16800" y="866150"/>
            <a:ext cx="1697625" cy="121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title="Herve_3.mp4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21825" y="2544050"/>
            <a:ext cx="2064748" cy="154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title="Herve_2.mp4">
            <a:hlinkClick r:id="rId15"/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18550" y="2544049"/>
            <a:ext cx="1345224" cy="100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HenriHeymans.mp4">
            <a:hlinkClick r:id="rId17"/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016799" y="2145443"/>
            <a:ext cx="1269151" cy="9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title="ImmersiveGarden.mp4">
            <a:hlinkClick r:id="rId19"/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772950" y="2544050"/>
            <a:ext cx="1153036" cy="864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title="Malvah-Page.png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679778" y="3732651"/>
            <a:ext cx="1697625" cy="121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 title="HenryDesroches.jpg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30950" y="2477188"/>
            <a:ext cx="1558900" cy="11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EXISTING SKILLS</a:t>
            </a:r>
            <a:endParaRPr sz="14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Flexbox organization of text &amp; images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Hover states in combination with animation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Absolute and relative positioning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Custom text styling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Image import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Linking between pages &amp; external linking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Inputs (button &amp; forms)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NEW/EVENTUAL SKILLS</a:t>
            </a:r>
            <a:endParaRPr sz="14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Import videos and audio to autoplay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Cursor change to image on hover over certain text area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Hover states that show image specifically when on text area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Define specific action for click on button or image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CSS-based animations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SVG + CSS </a:t>
            </a: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animations (specifics to be detailed in wireframe)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Text morphing/animation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SITEMAP &amp; WIREFRAME</a:t>
            </a:r>
            <a:endParaRPr sz="14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3469" l="3561" r="4170" t="4024"/>
          <a:stretch/>
        </p:blipFill>
        <p:spPr>
          <a:xfrm>
            <a:off x="186246" y="1214625"/>
            <a:ext cx="2207004" cy="2546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975" y="1214625"/>
            <a:ext cx="3581225" cy="254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924" y="747500"/>
            <a:ext cx="262318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WIREFRAME DETAILS</a:t>
            </a:r>
            <a:endParaRPr sz="14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300" y="888050"/>
            <a:ext cx="5401400" cy="38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WIREFRAME DETAILS</a:t>
            </a:r>
            <a:endParaRPr sz="14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48087" l="0" r="0" t="0"/>
          <a:stretch/>
        </p:blipFill>
        <p:spPr>
          <a:xfrm>
            <a:off x="563863" y="1291475"/>
            <a:ext cx="3783736" cy="286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51569"/>
          <a:stretch/>
        </p:blipFill>
        <p:spPr>
          <a:xfrm>
            <a:off x="4524405" y="1291475"/>
            <a:ext cx="4055734" cy="286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