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F2E69-24D5-49F4-B8FF-D1B41428E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3F57ED-A56B-4EA8-9EB6-C160DCFC0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91533-8937-41BE-867F-ECC3D741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8401F-160F-48B3-A2B0-75A2353A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A1A87-C751-4A4F-93C3-AC064209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7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7A699-FA65-43FD-B510-4F201A8D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8F1A42-3298-4ECD-B33A-89782041D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538CC-682E-47BE-BC6E-2D965888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C513B-98EA-4D91-AE4C-C2E67C49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7F8E9A-0260-41CB-B638-7D0E406E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7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D8C8A1-A374-4BF8-92F3-E7C61BEB9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C2EA2-6B7C-4137-9973-4004C1F50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0C81E-6EDC-40A5-80D6-9985EE0A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5E265-6FE4-4DAF-95FD-F73F6C54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10067-42CE-4A3B-B540-5EEB7D9D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8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400CC-4062-421D-AFDD-D3C264D7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BA544-AEAB-4B04-B4E6-1E74A132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A0BF3-6A32-48A6-BACA-1C72042B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12F13-0002-47C3-844B-98AF2419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3D180-877C-449A-B97C-C2ACF354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BD5B-6493-4985-938C-E535C841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34384-D48D-4F05-B524-920372452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19F07-70D0-4B8E-8552-7C23F65F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99570-910A-4347-B910-FDF47BEA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1D52F-CF76-43BE-9D46-CF3E3785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2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22DE-8B13-4F83-A027-3F678DD7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A267C-0DE3-4D91-8040-6D52694C3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F6829-B314-495B-B180-B1D134A5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FC183-1AB3-4574-845B-7A194B94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EDC7B-A3FC-4985-B108-0B1C771B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69D81-32A6-4467-ADD4-32A7183E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52805-6A4A-4BED-97DC-805DDC1C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5488F-5163-4416-8E82-94063196F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0BB1C5-7D98-4B21-B1AF-441AA45B6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D990DE-9CCE-4E96-9B94-3C5CEF3A4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2BA9FF-D4C5-4F73-9B7F-B3D4F6054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03ED8-01B9-4B48-8732-518BCD71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6BD791-162B-4338-965A-E0B96496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756A1-62E5-41AC-A613-8BDC8AC1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5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2ECE9-C0BF-45B3-8F86-10426A17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FD8448-5BDA-4F04-BC0E-B4B5A61D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ADFDB0-3F39-46C1-80CB-83115203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41DA1-02AA-4AD8-8C73-19BB01A9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BFAF04-325C-40DB-9BE3-BAC13FF1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0F6FE4-56C9-47DE-8905-2250E424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BA060-BD50-41AF-BD92-FE2BB40D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5EE4-1957-432B-AE81-A1A6E9CB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967D0-D18C-45CE-96C5-9BDBDBF4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A2A7F-B41E-4C52-B5C5-EAA8A26C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622A88-1593-413B-9B56-0CC45262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27EEE-2624-4F72-A1C7-9841A875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52EB1-75F3-4D57-B466-7743905D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6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5C2DF-A15B-4F50-BC0D-D14E44FF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89008C-1291-48F1-ACF9-C8F48BD03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A0F21-2DED-4321-A909-04F87086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2130D-254E-4CA9-8235-B96450FD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3FBD3-5FB7-478D-A4F4-43D339CB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31DA5A-F7C4-4954-A347-89724F73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2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F48DD-947A-4C56-8022-88B1C330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C1423-E0AE-4E34-9B80-3005C404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D8BDC-C9A7-45EA-8144-3FD4D81B1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A219-55E8-4CF3-B7E8-B8F24E263F1D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C13E0-D197-40EC-8FB7-8D4466F1E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AD031-39D0-4F7F-8D0C-15193C076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967A-207F-4BF2-BFA9-4533D1BC07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1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csdn.net/wangshu_liang/article/details/8649013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SimoneM/article/details/980274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DE80C-9AE7-42BF-8163-05E75B3ED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B11014-AC84-4B00-A580-870FA0D1D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37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27778-5195-41CC-BE54-53E5B394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接收前端的</a:t>
            </a:r>
            <a:r>
              <a:rPr lang="en-US" altLang="zh-CN" dirty="0"/>
              <a:t>json</a:t>
            </a:r>
            <a:r>
              <a:rPr lang="zh-CN" altLang="en-US" dirty="0"/>
              <a:t>信息的方式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8A7F6B-2610-49B9-BE81-D2CF1640C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55" y="3276700"/>
            <a:ext cx="12874445" cy="2232966"/>
          </a:xfrm>
        </p:spPr>
      </p:pic>
    </p:spTree>
    <p:extLst>
      <p:ext uri="{BB962C8B-B14F-4D97-AF65-F5344CB8AC3E}">
        <p14:creationId xmlns:p14="http://schemas.microsoft.com/office/powerpoint/2010/main" val="10143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6B51F-9184-4CCE-A902-D0EB698A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3CAB8-439A-4E35-9074-656CFCF3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https://blog.csdn.net/wangshu_liang/article/details/86490137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403AEB-FE66-49F8-8C11-3E2521D9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58" y="2562634"/>
            <a:ext cx="6404203" cy="37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6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FB707-B42C-49F7-B01E-B76ECCA9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启动前端项目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DB377-E6A5-4A95-B624-B561592C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npm</a:t>
            </a:r>
            <a:r>
              <a:rPr lang="en-US" altLang="zh-CN" dirty="0"/>
              <a:t> run serve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611E1-C611-4442-A379-F0949A2E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3C988-50CB-4744-8DF8-7265AB65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下载的文件一般放在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/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usr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/local/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src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/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下解压安装并编译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F7A35D-FFA9-4B3E-AA16-FE130C8B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14" y="2359509"/>
            <a:ext cx="2278577" cy="22709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034F70-F7EA-40A3-A659-1F77563F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726" y="2385432"/>
            <a:ext cx="1889924" cy="6325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D891BD-B159-4061-BB81-EE7222A1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225800"/>
            <a:ext cx="8305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8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37CCF-6C86-415F-9ACE-B7B6532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EA36A-FA81-4F5C-B7D7-C68C44D4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netstat   -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nultp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查看端口情况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Kill -9 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pid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杀死进程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/>
              <a:t>./</a:t>
            </a:r>
            <a:r>
              <a:rPr lang="zh-CN" altLang="en-US" dirty="0"/>
              <a:t>路径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endParaRPr lang="en-US" altLang="zh-CN" dirty="0"/>
          </a:p>
          <a:p>
            <a:r>
              <a:rPr lang="zh-CN" altLang="en-US" dirty="0"/>
              <a:t>下面的</a:t>
            </a:r>
            <a:r>
              <a:rPr lang="en-US" altLang="zh-CN" dirty="0" err="1"/>
              <a:t>nginx</a:t>
            </a:r>
            <a:r>
              <a:rPr lang="zh-CN" altLang="en-US" dirty="0"/>
              <a:t>文件来启动</a:t>
            </a:r>
            <a:r>
              <a:rPr lang="en-US" altLang="zh-CN" dirty="0" err="1"/>
              <a:t>nginx</a:t>
            </a:r>
            <a:endParaRPr lang="en-US" altLang="zh-CN" dirty="0"/>
          </a:p>
          <a:p>
            <a:r>
              <a:rPr lang="zh-CN" altLang="en-US" dirty="0"/>
              <a:t>进程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7C6A57-51D9-4953-BE64-D0F099DA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48" y="1377852"/>
            <a:ext cx="9396101" cy="548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2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17A63-2B4B-49CE-A882-73AAC9E8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F1A1F-51FA-4657-A70F-FCC3A74E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Apache</a:t>
            </a:r>
            <a:r>
              <a:rPr lang="zh-CN" altLang="en-US" dirty="0"/>
              <a:t>部署</a:t>
            </a:r>
            <a:r>
              <a:rPr lang="en-US" altLang="zh-CN" dirty="0"/>
              <a:t>flask </a:t>
            </a:r>
            <a:r>
              <a:rPr lang="en-US" altLang="zh-CN" dirty="0">
                <a:hlinkClick r:id="rId2"/>
              </a:rPr>
              <a:t>https://blog.csdn.net/SimoneM/article/details/98027494</a:t>
            </a:r>
            <a:endParaRPr lang="en-US" altLang="zh-CN" dirty="0"/>
          </a:p>
          <a:p>
            <a:r>
              <a:rPr lang="zh-CN" altLang="en-US"/>
              <a:t>成功的方法</a:t>
            </a:r>
            <a:r>
              <a:rPr lang="en-US" altLang="zh-CN"/>
              <a:t>https</a:t>
            </a:r>
            <a:r>
              <a:rPr lang="en-US" altLang="zh-CN" dirty="0"/>
              <a:t>://blog.csdn.net/yuzw_zw/article/details/83154633?utm_medium=distribute.pc_relevant.none-task-blog-2%7Edefault%7EBlogCommendFromBaidu%7Edefault-13.control&amp;dist_request_id=&amp;depth_1-utm_source=distribute.pc_relevant.none-task-blog-2%7Edefault%7EBlogCommendFromBaidu%7Edefault-13.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49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5A70D-5512-44CA-A512-9036A017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CF7FD-6787-4A86-AB6C-D86B9ED1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新服务器运行前先</a:t>
            </a:r>
            <a:r>
              <a:rPr lang="en-US" altLang="zh-CN" dirty="0"/>
              <a:t>apt-get update</a:t>
            </a:r>
          </a:p>
          <a:p>
            <a:pPr marL="0" indent="0">
              <a:buNone/>
            </a:pPr>
            <a:r>
              <a:rPr lang="en-US" altLang="zh-CN" dirty="0"/>
              <a:t> apt-get upgrade</a:t>
            </a:r>
          </a:p>
          <a:p>
            <a:pPr marL="0" indent="0">
              <a:buNone/>
            </a:pPr>
            <a:r>
              <a:rPr lang="zh-CN" altLang="en-US" dirty="0"/>
              <a:t>然后</a:t>
            </a:r>
            <a:r>
              <a:rPr lang="en-US" altLang="zh-CN" dirty="0"/>
              <a:t>apt-get install apache2</a:t>
            </a:r>
            <a:r>
              <a:rPr lang="zh-CN" altLang="en-US" dirty="0"/>
              <a:t>安装</a:t>
            </a:r>
            <a:r>
              <a:rPr lang="en-US" altLang="zh-CN" dirty="0"/>
              <a:t>apache2</a:t>
            </a:r>
          </a:p>
          <a:p>
            <a:pPr marL="0" indent="0">
              <a:buNone/>
            </a:pPr>
            <a:r>
              <a:rPr lang="zh-CN" altLang="en-US" dirty="0"/>
              <a:t>安装</a:t>
            </a:r>
            <a:r>
              <a:rPr lang="en-US" altLang="zh-CN" dirty="0"/>
              <a:t>apt-get install libapache2-mod-wsgi-py3</a:t>
            </a:r>
          </a:p>
          <a:p>
            <a:pPr marL="0" indent="0">
              <a:buNone/>
            </a:pPr>
            <a:r>
              <a:rPr lang="zh-CN" altLang="en-US" dirty="0"/>
              <a:t>新建用户</a:t>
            </a:r>
            <a:r>
              <a:rPr lang="en-US" altLang="zh-CN" dirty="0" err="1"/>
              <a:t>adduser</a:t>
            </a:r>
            <a:r>
              <a:rPr lang="en-US" altLang="zh-CN" dirty="0"/>
              <a:t> username –g </a:t>
            </a:r>
            <a:r>
              <a:rPr lang="en-US" altLang="zh-CN" dirty="0" err="1"/>
              <a:t>groupname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安装虚拟环境</a:t>
            </a:r>
            <a:r>
              <a:rPr lang="en-US" altLang="zh-CN" dirty="0"/>
              <a:t>apt-get install python3-venv</a:t>
            </a:r>
          </a:p>
          <a:p>
            <a:pPr marL="0" indent="0">
              <a:buNone/>
            </a:pPr>
            <a:r>
              <a:rPr lang="zh-CN" altLang="en-US" dirty="0"/>
              <a:t>创建虚拟环境</a:t>
            </a:r>
            <a:r>
              <a:rPr lang="en-US" altLang="zh-CN" dirty="0"/>
              <a:t>python3 –m </a:t>
            </a:r>
            <a:r>
              <a:rPr lang="en-US" altLang="zh-CN" dirty="0" err="1"/>
              <a:t>venv</a:t>
            </a:r>
            <a:r>
              <a:rPr lang="en-US" altLang="zh-CN" dirty="0"/>
              <a:t> </a:t>
            </a:r>
            <a:r>
              <a:rPr lang="en-US" altLang="zh-CN" dirty="0" err="1"/>
              <a:t>venv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进入虚拟环境 </a:t>
            </a:r>
            <a:r>
              <a:rPr lang="en-US" altLang="zh-CN" dirty="0"/>
              <a:t>source </a:t>
            </a:r>
            <a:r>
              <a:rPr lang="en-US" altLang="zh-CN" dirty="0" err="1"/>
              <a:t>venv</a:t>
            </a:r>
            <a:r>
              <a:rPr lang="en-US" altLang="zh-CN" dirty="0"/>
              <a:t>/bin/activate</a:t>
            </a:r>
          </a:p>
          <a:p>
            <a:pPr marL="0" indent="0">
              <a:buNone/>
            </a:pPr>
            <a:r>
              <a:rPr lang="zh-CN" altLang="en-US" dirty="0"/>
              <a:t>安装依赖 </a:t>
            </a:r>
            <a:r>
              <a:rPr lang="en-US" altLang="zh-CN" dirty="0"/>
              <a:t>pip install –r requirments.txt</a:t>
            </a:r>
          </a:p>
          <a:p>
            <a:pPr marL="0" indent="0">
              <a:buNone/>
            </a:pPr>
            <a:r>
              <a:rPr lang="zh-CN" altLang="en-US" dirty="0"/>
              <a:t>退出虚拟环境 </a:t>
            </a:r>
            <a:r>
              <a:rPr lang="en-US" altLang="zh-CN" dirty="0"/>
              <a:t>deactivate</a:t>
            </a:r>
          </a:p>
          <a:p>
            <a:pPr marL="0" indent="0">
              <a:buNone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pip freeze </a:t>
            </a:r>
            <a:r>
              <a:rPr lang="en-US" altLang="zh-CN" b="0" i="0" dirty="0">
                <a:solidFill>
                  <a:srgbClr val="A67F59"/>
                </a:solidFill>
                <a:effectLst/>
                <a:latin typeface="Source Code Pro" panose="020B060402020202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 requirements</a:t>
            </a:r>
            <a:r>
              <a:rPr lang="en-US" altLang="zh-CN" b="0" i="0" dirty="0">
                <a:solidFill>
                  <a:srgbClr val="999999"/>
                </a:solidFill>
                <a:effectLst/>
                <a:latin typeface="Source Code Pro" panose="020B0604020202020204" pitchFamily="49" charset="0"/>
              </a:rPr>
              <a:t>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txt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Code Pro" panose="020B0604020202020204" pitchFamily="49" charset="0"/>
              </a:rPr>
              <a:t>生成依赖文件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22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873F-B783-4958-AA3C-F03A8B88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72D37-195D-46D4-8692-AB781D03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出现找不到扩展的情况：可能是虚拟环境的配置出现了问题。用</a:t>
            </a:r>
            <a:r>
              <a:rPr lang="en-US" altLang="zh-CN" dirty="0"/>
              <a:t>root</a:t>
            </a:r>
            <a:r>
              <a:rPr lang="zh-CN" altLang="en-US"/>
              <a:t>账户配置虚拟环境试试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49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260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等线</vt:lpstr>
      <vt:lpstr>等线 Light</vt:lpstr>
      <vt:lpstr>Arial</vt:lpstr>
      <vt:lpstr>Source Code Pro</vt:lpstr>
      <vt:lpstr>Office 主题​​</vt:lpstr>
      <vt:lpstr>PowerPoint 演示文稿</vt:lpstr>
      <vt:lpstr>接收前端的json信息的方式</vt:lpstr>
      <vt:lpstr>跨域的实现</vt:lpstr>
      <vt:lpstr>启动前端项目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1970717299@qq.com</dc:creator>
  <cp:lastModifiedBy>1970717299@qq.com</cp:lastModifiedBy>
  <cp:revision>32</cp:revision>
  <dcterms:created xsi:type="dcterms:W3CDTF">2021-03-22T07:58:44Z</dcterms:created>
  <dcterms:modified xsi:type="dcterms:W3CDTF">2021-11-04T11:34:03Z</dcterms:modified>
</cp:coreProperties>
</file>