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199CCF-610F-4869-BB32-3A0384521D3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FCA8F93-2945-4124-8706-0196DC3C3A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3415146-6D4B-4185-90BF-9687FFAD8452}"/>
              </a:ext>
            </a:extLst>
          </p:cNvPr>
          <p:cNvSpPr>
            <a:spLocks noGrp="1"/>
          </p:cNvSpPr>
          <p:nvPr>
            <p:ph type="dt" sz="half" idx="10"/>
          </p:nvPr>
        </p:nvSpPr>
        <p:spPr/>
        <p:txBody>
          <a:bodyPr/>
          <a:lstStyle/>
          <a:p>
            <a:fld id="{9B4BFBEE-63B5-418B-8015-29A313FE1263}" type="datetimeFigureOut">
              <a:rPr lang="zh-CN" altLang="en-US" smtClean="0"/>
              <a:t>2021/2/22</a:t>
            </a:fld>
            <a:endParaRPr lang="zh-CN" altLang="en-US"/>
          </a:p>
        </p:txBody>
      </p:sp>
      <p:sp>
        <p:nvSpPr>
          <p:cNvPr id="5" name="页脚占位符 4">
            <a:extLst>
              <a:ext uri="{FF2B5EF4-FFF2-40B4-BE49-F238E27FC236}">
                <a16:creationId xmlns:a16="http://schemas.microsoft.com/office/drawing/2014/main" id="{BA0132DD-0B92-48FF-9FF9-E7F8BF4E2B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78D428-0E77-4C30-AEAB-CDC57E1E7E98}"/>
              </a:ext>
            </a:extLst>
          </p:cNvPr>
          <p:cNvSpPr>
            <a:spLocks noGrp="1"/>
          </p:cNvSpPr>
          <p:nvPr>
            <p:ph type="sldNum" sz="quarter" idx="12"/>
          </p:nvPr>
        </p:nvSpPr>
        <p:spPr/>
        <p:txBody>
          <a:bodyPr/>
          <a:lstStyle/>
          <a:p>
            <a:fld id="{462A3E11-68CE-4104-BC4F-4E1F27094AEC}" type="slidenum">
              <a:rPr lang="zh-CN" altLang="en-US" smtClean="0"/>
              <a:t>‹#›</a:t>
            </a:fld>
            <a:endParaRPr lang="zh-CN" altLang="en-US"/>
          </a:p>
        </p:txBody>
      </p:sp>
    </p:spTree>
    <p:extLst>
      <p:ext uri="{BB962C8B-B14F-4D97-AF65-F5344CB8AC3E}">
        <p14:creationId xmlns:p14="http://schemas.microsoft.com/office/powerpoint/2010/main" val="3073660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0C0A42-6E5B-4BC0-BE65-5269321C1C5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97C2DFB-8B9B-4FD2-BE3E-0509CF31A1C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C2B129-C79D-4D3B-9054-F6BCC828AFD7}"/>
              </a:ext>
            </a:extLst>
          </p:cNvPr>
          <p:cNvSpPr>
            <a:spLocks noGrp="1"/>
          </p:cNvSpPr>
          <p:nvPr>
            <p:ph type="dt" sz="half" idx="10"/>
          </p:nvPr>
        </p:nvSpPr>
        <p:spPr/>
        <p:txBody>
          <a:bodyPr/>
          <a:lstStyle/>
          <a:p>
            <a:fld id="{9B4BFBEE-63B5-418B-8015-29A313FE1263}" type="datetimeFigureOut">
              <a:rPr lang="zh-CN" altLang="en-US" smtClean="0"/>
              <a:t>2021/2/22</a:t>
            </a:fld>
            <a:endParaRPr lang="zh-CN" altLang="en-US"/>
          </a:p>
        </p:txBody>
      </p:sp>
      <p:sp>
        <p:nvSpPr>
          <p:cNvPr id="5" name="页脚占位符 4">
            <a:extLst>
              <a:ext uri="{FF2B5EF4-FFF2-40B4-BE49-F238E27FC236}">
                <a16:creationId xmlns:a16="http://schemas.microsoft.com/office/drawing/2014/main" id="{A35EFFF3-3293-436A-9296-CF6DA68FB2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C6AE8B-951A-4764-9893-3A7B7800CA07}"/>
              </a:ext>
            </a:extLst>
          </p:cNvPr>
          <p:cNvSpPr>
            <a:spLocks noGrp="1"/>
          </p:cNvSpPr>
          <p:nvPr>
            <p:ph type="sldNum" sz="quarter" idx="12"/>
          </p:nvPr>
        </p:nvSpPr>
        <p:spPr/>
        <p:txBody>
          <a:bodyPr/>
          <a:lstStyle/>
          <a:p>
            <a:fld id="{462A3E11-68CE-4104-BC4F-4E1F27094AEC}" type="slidenum">
              <a:rPr lang="zh-CN" altLang="en-US" smtClean="0"/>
              <a:t>‹#›</a:t>
            </a:fld>
            <a:endParaRPr lang="zh-CN" altLang="en-US"/>
          </a:p>
        </p:txBody>
      </p:sp>
    </p:spTree>
    <p:extLst>
      <p:ext uri="{BB962C8B-B14F-4D97-AF65-F5344CB8AC3E}">
        <p14:creationId xmlns:p14="http://schemas.microsoft.com/office/powerpoint/2010/main" val="1432213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CB89D78-50E2-44D2-9528-9AE7F7F836E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378E6D8-8E96-434F-A199-6D90F354B31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DA0BA2-B979-43FD-8D7E-6FFCC3A4741E}"/>
              </a:ext>
            </a:extLst>
          </p:cNvPr>
          <p:cNvSpPr>
            <a:spLocks noGrp="1"/>
          </p:cNvSpPr>
          <p:nvPr>
            <p:ph type="dt" sz="half" idx="10"/>
          </p:nvPr>
        </p:nvSpPr>
        <p:spPr/>
        <p:txBody>
          <a:bodyPr/>
          <a:lstStyle/>
          <a:p>
            <a:fld id="{9B4BFBEE-63B5-418B-8015-29A313FE1263}" type="datetimeFigureOut">
              <a:rPr lang="zh-CN" altLang="en-US" smtClean="0"/>
              <a:t>2021/2/22</a:t>
            </a:fld>
            <a:endParaRPr lang="zh-CN" altLang="en-US"/>
          </a:p>
        </p:txBody>
      </p:sp>
      <p:sp>
        <p:nvSpPr>
          <p:cNvPr id="5" name="页脚占位符 4">
            <a:extLst>
              <a:ext uri="{FF2B5EF4-FFF2-40B4-BE49-F238E27FC236}">
                <a16:creationId xmlns:a16="http://schemas.microsoft.com/office/drawing/2014/main" id="{F3C9B6D9-ECE9-47BF-BC51-274BBFB81A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47B560-D961-459B-A180-CDC8A1867CE4}"/>
              </a:ext>
            </a:extLst>
          </p:cNvPr>
          <p:cNvSpPr>
            <a:spLocks noGrp="1"/>
          </p:cNvSpPr>
          <p:nvPr>
            <p:ph type="sldNum" sz="quarter" idx="12"/>
          </p:nvPr>
        </p:nvSpPr>
        <p:spPr/>
        <p:txBody>
          <a:bodyPr/>
          <a:lstStyle/>
          <a:p>
            <a:fld id="{462A3E11-68CE-4104-BC4F-4E1F27094AEC}" type="slidenum">
              <a:rPr lang="zh-CN" altLang="en-US" smtClean="0"/>
              <a:t>‹#›</a:t>
            </a:fld>
            <a:endParaRPr lang="zh-CN" altLang="en-US"/>
          </a:p>
        </p:txBody>
      </p:sp>
    </p:spTree>
    <p:extLst>
      <p:ext uri="{BB962C8B-B14F-4D97-AF65-F5344CB8AC3E}">
        <p14:creationId xmlns:p14="http://schemas.microsoft.com/office/powerpoint/2010/main" val="3310486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5E087-B633-489A-AEBF-67B495083C3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AD8BDCE-399A-432E-A5CC-0FAC6631A73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95BB21-D182-4E20-A4DB-8A8635432A7D}"/>
              </a:ext>
            </a:extLst>
          </p:cNvPr>
          <p:cNvSpPr>
            <a:spLocks noGrp="1"/>
          </p:cNvSpPr>
          <p:nvPr>
            <p:ph type="dt" sz="half" idx="10"/>
          </p:nvPr>
        </p:nvSpPr>
        <p:spPr/>
        <p:txBody>
          <a:bodyPr/>
          <a:lstStyle/>
          <a:p>
            <a:fld id="{9B4BFBEE-63B5-418B-8015-29A313FE1263}" type="datetimeFigureOut">
              <a:rPr lang="zh-CN" altLang="en-US" smtClean="0"/>
              <a:t>2021/2/22</a:t>
            </a:fld>
            <a:endParaRPr lang="zh-CN" altLang="en-US"/>
          </a:p>
        </p:txBody>
      </p:sp>
      <p:sp>
        <p:nvSpPr>
          <p:cNvPr id="5" name="页脚占位符 4">
            <a:extLst>
              <a:ext uri="{FF2B5EF4-FFF2-40B4-BE49-F238E27FC236}">
                <a16:creationId xmlns:a16="http://schemas.microsoft.com/office/drawing/2014/main" id="{CC306FEB-012B-4967-AA98-05A25C9CB8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2C5C78-A123-408D-B318-50408FE006A8}"/>
              </a:ext>
            </a:extLst>
          </p:cNvPr>
          <p:cNvSpPr>
            <a:spLocks noGrp="1"/>
          </p:cNvSpPr>
          <p:nvPr>
            <p:ph type="sldNum" sz="quarter" idx="12"/>
          </p:nvPr>
        </p:nvSpPr>
        <p:spPr/>
        <p:txBody>
          <a:bodyPr/>
          <a:lstStyle/>
          <a:p>
            <a:fld id="{462A3E11-68CE-4104-BC4F-4E1F27094AEC}" type="slidenum">
              <a:rPr lang="zh-CN" altLang="en-US" smtClean="0"/>
              <a:t>‹#›</a:t>
            </a:fld>
            <a:endParaRPr lang="zh-CN" altLang="en-US"/>
          </a:p>
        </p:txBody>
      </p:sp>
    </p:spTree>
    <p:extLst>
      <p:ext uri="{BB962C8B-B14F-4D97-AF65-F5344CB8AC3E}">
        <p14:creationId xmlns:p14="http://schemas.microsoft.com/office/powerpoint/2010/main" val="2971976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67389-DD66-477F-A29F-6A8FC3D8BD9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8F6F67F-9DBC-403D-AF1F-1755454587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B75708C-7CCF-4FF5-84F4-C374630BB908}"/>
              </a:ext>
            </a:extLst>
          </p:cNvPr>
          <p:cNvSpPr>
            <a:spLocks noGrp="1"/>
          </p:cNvSpPr>
          <p:nvPr>
            <p:ph type="dt" sz="half" idx="10"/>
          </p:nvPr>
        </p:nvSpPr>
        <p:spPr/>
        <p:txBody>
          <a:bodyPr/>
          <a:lstStyle/>
          <a:p>
            <a:fld id="{9B4BFBEE-63B5-418B-8015-29A313FE1263}" type="datetimeFigureOut">
              <a:rPr lang="zh-CN" altLang="en-US" smtClean="0"/>
              <a:t>2021/2/22</a:t>
            </a:fld>
            <a:endParaRPr lang="zh-CN" altLang="en-US"/>
          </a:p>
        </p:txBody>
      </p:sp>
      <p:sp>
        <p:nvSpPr>
          <p:cNvPr id="5" name="页脚占位符 4">
            <a:extLst>
              <a:ext uri="{FF2B5EF4-FFF2-40B4-BE49-F238E27FC236}">
                <a16:creationId xmlns:a16="http://schemas.microsoft.com/office/drawing/2014/main" id="{F5627B02-DD00-45C3-8931-48F131D9DD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06661D-6634-4389-A702-C478A5B5FCE4}"/>
              </a:ext>
            </a:extLst>
          </p:cNvPr>
          <p:cNvSpPr>
            <a:spLocks noGrp="1"/>
          </p:cNvSpPr>
          <p:nvPr>
            <p:ph type="sldNum" sz="quarter" idx="12"/>
          </p:nvPr>
        </p:nvSpPr>
        <p:spPr/>
        <p:txBody>
          <a:bodyPr/>
          <a:lstStyle/>
          <a:p>
            <a:fld id="{462A3E11-68CE-4104-BC4F-4E1F27094AEC}" type="slidenum">
              <a:rPr lang="zh-CN" altLang="en-US" smtClean="0"/>
              <a:t>‹#›</a:t>
            </a:fld>
            <a:endParaRPr lang="zh-CN" altLang="en-US"/>
          </a:p>
        </p:txBody>
      </p:sp>
    </p:spTree>
    <p:extLst>
      <p:ext uri="{BB962C8B-B14F-4D97-AF65-F5344CB8AC3E}">
        <p14:creationId xmlns:p14="http://schemas.microsoft.com/office/powerpoint/2010/main" val="1916334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5E540-B0A6-45DA-8F81-79216EB869A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653FB0B-5CC5-4FB9-A3A9-5888F70B4E2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6511ADF-AAA3-4EA6-B68B-D7785AD85D7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DED9FAD-5A98-4BDB-A505-74A971C960E1}"/>
              </a:ext>
            </a:extLst>
          </p:cNvPr>
          <p:cNvSpPr>
            <a:spLocks noGrp="1"/>
          </p:cNvSpPr>
          <p:nvPr>
            <p:ph type="dt" sz="half" idx="10"/>
          </p:nvPr>
        </p:nvSpPr>
        <p:spPr/>
        <p:txBody>
          <a:bodyPr/>
          <a:lstStyle/>
          <a:p>
            <a:fld id="{9B4BFBEE-63B5-418B-8015-29A313FE1263}" type="datetimeFigureOut">
              <a:rPr lang="zh-CN" altLang="en-US" smtClean="0"/>
              <a:t>2021/2/22</a:t>
            </a:fld>
            <a:endParaRPr lang="zh-CN" altLang="en-US"/>
          </a:p>
        </p:txBody>
      </p:sp>
      <p:sp>
        <p:nvSpPr>
          <p:cNvPr id="6" name="页脚占位符 5">
            <a:extLst>
              <a:ext uri="{FF2B5EF4-FFF2-40B4-BE49-F238E27FC236}">
                <a16:creationId xmlns:a16="http://schemas.microsoft.com/office/drawing/2014/main" id="{21BF0E8A-97A2-4587-A170-935CEB1956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DF6BE9-56DF-44D6-924C-E6753193FBD4}"/>
              </a:ext>
            </a:extLst>
          </p:cNvPr>
          <p:cNvSpPr>
            <a:spLocks noGrp="1"/>
          </p:cNvSpPr>
          <p:nvPr>
            <p:ph type="sldNum" sz="quarter" idx="12"/>
          </p:nvPr>
        </p:nvSpPr>
        <p:spPr/>
        <p:txBody>
          <a:bodyPr/>
          <a:lstStyle/>
          <a:p>
            <a:fld id="{462A3E11-68CE-4104-BC4F-4E1F27094AEC}" type="slidenum">
              <a:rPr lang="zh-CN" altLang="en-US" smtClean="0"/>
              <a:t>‹#›</a:t>
            </a:fld>
            <a:endParaRPr lang="zh-CN" altLang="en-US"/>
          </a:p>
        </p:txBody>
      </p:sp>
    </p:spTree>
    <p:extLst>
      <p:ext uri="{BB962C8B-B14F-4D97-AF65-F5344CB8AC3E}">
        <p14:creationId xmlns:p14="http://schemas.microsoft.com/office/powerpoint/2010/main" val="3462532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58631F-266F-491C-BC65-DC38AC01FCB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09341A2-834D-445D-A639-91EC3E4AB6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F70A99E-38F7-45F4-A1D7-7EA25D31552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00F2555-DB07-46EC-870F-CC526943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FF50DF1-443C-422C-A752-7FF10F4B925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F92242D-49FB-43D3-A863-1D4AC5E31172}"/>
              </a:ext>
            </a:extLst>
          </p:cNvPr>
          <p:cNvSpPr>
            <a:spLocks noGrp="1"/>
          </p:cNvSpPr>
          <p:nvPr>
            <p:ph type="dt" sz="half" idx="10"/>
          </p:nvPr>
        </p:nvSpPr>
        <p:spPr/>
        <p:txBody>
          <a:bodyPr/>
          <a:lstStyle/>
          <a:p>
            <a:fld id="{9B4BFBEE-63B5-418B-8015-29A313FE1263}" type="datetimeFigureOut">
              <a:rPr lang="zh-CN" altLang="en-US" smtClean="0"/>
              <a:t>2021/2/22</a:t>
            </a:fld>
            <a:endParaRPr lang="zh-CN" altLang="en-US"/>
          </a:p>
        </p:txBody>
      </p:sp>
      <p:sp>
        <p:nvSpPr>
          <p:cNvPr id="8" name="页脚占位符 7">
            <a:extLst>
              <a:ext uri="{FF2B5EF4-FFF2-40B4-BE49-F238E27FC236}">
                <a16:creationId xmlns:a16="http://schemas.microsoft.com/office/drawing/2014/main" id="{638B79E4-389B-49E2-8C13-CEEB68130F6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0D6CA2D-D031-49CD-8ABF-3A9E857BA591}"/>
              </a:ext>
            </a:extLst>
          </p:cNvPr>
          <p:cNvSpPr>
            <a:spLocks noGrp="1"/>
          </p:cNvSpPr>
          <p:nvPr>
            <p:ph type="sldNum" sz="quarter" idx="12"/>
          </p:nvPr>
        </p:nvSpPr>
        <p:spPr/>
        <p:txBody>
          <a:bodyPr/>
          <a:lstStyle/>
          <a:p>
            <a:fld id="{462A3E11-68CE-4104-BC4F-4E1F27094AEC}" type="slidenum">
              <a:rPr lang="zh-CN" altLang="en-US" smtClean="0"/>
              <a:t>‹#›</a:t>
            </a:fld>
            <a:endParaRPr lang="zh-CN" altLang="en-US"/>
          </a:p>
        </p:txBody>
      </p:sp>
    </p:spTree>
    <p:extLst>
      <p:ext uri="{BB962C8B-B14F-4D97-AF65-F5344CB8AC3E}">
        <p14:creationId xmlns:p14="http://schemas.microsoft.com/office/powerpoint/2010/main" val="1305356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6B2EA-7E20-4863-9011-BC420739D42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0FE717F-E9D4-495A-9202-1A125DF0E0AC}"/>
              </a:ext>
            </a:extLst>
          </p:cNvPr>
          <p:cNvSpPr>
            <a:spLocks noGrp="1"/>
          </p:cNvSpPr>
          <p:nvPr>
            <p:ph type="dt" sz="half" idx="10"/>
          </p:nvPr>
        </p:nvSpPr>
        <p:spPr/>
        <p:txBody>
          <a:bodyPr/>
          <a:lstStyle/>
          <a:p>
            <a:fld id="{9B4BFBEE-63B5-418B-8015-29A313FE1263}" type="datetimeFigureOut">
              <a:rPr lang="zh-CN" altLang="en-US" smtClean="0"/>
              <a:t>2021/2/22</a:t>
            </a:fld>
            <a:endParaRPr lang="zh-CN" altLang="en-US"/>
          </a:p>
        </p:txBody>
      </p:sp>
      <p:sp>
        <p:nvSpPr>
          <p:cNvPr id="4" name="页脚占位符 3">
            <a:extLst>
              <a:ext uri="{FF2B5EF4-FFF2-40B4-BE49-F238E27FC236}">
                <a16:creationId xmlns:a16="http://schemas.microsoft.com/office/drawing/2014/main" id="{8A812ACE-7BF0-4639-BAF6-F162C877EA1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E1DC220-C920-47CE-8FCD-3075058ABBAF}"/>
              </a:ext>
            </a:extLst>
          </p:cNvPr>
          <p:cNvSpPr>
            <a:spLocks noGrp="1"/>
          </p:cNvSpPr>
          <p:nvPr>
            <p:ph type="sldNum" sz="quarter" idx="12"/>
          </p:nvPr>
        </p:nvSpPr>
        <p:spPr/>
        <p:txBody>
          <a:bodyPr/>
          <a:lstStyle/>
          <a:p>
            <a:fld id="{462A3E11-68CE-4104-BC4F-4E1F27094AEC}" type="slidenum">
              <a:rPr lang="zh-CN" altLang="en-US" smtClean="0"/>
              <a:t>‹#›</a:t>
            </a:fld>
            <a:endParaRPr lang="zh-CN" altLang="en-US"/>
          </a:p>
        </p:txBody>
      </p:sp>
    </p:spTree>
    <p:extLst>
      <p:ext uri="{BB962C8B-B14F-4D97-AF65-F5344CB8AC3E}">
        <p14:creationId xmlns:p14="http://schemas.microsoft.com/office/powerpoint/2010/main" val="3616923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1E2A46B-8D92-404C-B247-1F8C229B67E9}"/>
              </a:ext>
            </a:extLst>
          </p:cNvPr>
          <p:cNvSpPr>
            <a:spLocks noGrp="1"/>
          </p:cNvSpPr>
          <p:nvPr>
            <p:ph type="dt" sz="half" idx="10"/>
          </p:nvPr>
        </p:nvSpPr>
        <p:spPr/>
        <p:txBody>
          <a:bodyPr/>
          <a:lstStyle/>
          <a:p>
            <a:fld id="{9B4BFBEE-63B5-418B-8015-29A313FE1263}" type="datetimeFigureOut">
              <a:rPr lang="zh-CN" altLang="en-US" smtClean="0"/>
              <a:t>2021/2/22</a:t>
            </a:fld>
            <a:endParaRPr lang="zh-CN" altLang="en-US"/>
          </a:p>
        </p:txBody>
      </p:sp>
      <p:sp>
        <p:nvSpPr>
          <p:cNvPr id="3" name="页脚占位符 2">
            <a:extLst>
              <a:ext uri="{FF2B5EF4-FFF2-40B4-BE49-F238E27FC236}">
                <a16:creationId xmlns:a16="http://schemas.microsoft.com/office/drawing/2014/main" id="{776972E4-FC7D-4E67-AA3C-8E4988AF815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3495DF5-511D-418A-9B44-6E32C562BD8A}"/>
              </a:ext>
            </a:extLst>
          </p:cNvPr>
          <p:cNvSpPr>
            <a:spLocks noGrp="1"/>
          </p:cNvSpPr>
          <p:nvPr>
            <p:ph type="sldNum" sz="quarter" idx="12"/>
          </p:nvPr>
        </p:nvSpPr>
        <p:spPr/>
        <p:txBody>
          <a:bodyPr/>
          <a:lstStyle/>
          <a:p>
            <a:fld id="{462A3E11-68CE-4104-BC4F-4E1F27094AEC}" type="slidenum">
              <a:rPr lang="zh-CN" altLang="en-US" smtClean="0"/>
              <a:t>‹#›</a:t>
            </a:fld>
            <a:endParaRPr lang="zh-CN" altLang="en-US"/>
          </a:p>
        </p:txBody>
      </p:sp>
    </p:spTree>
    <p:extLst>
      <p:ext uri="{BB962C8B-B14F-4D97-AF65-F5344CB8AC3E}">
        <p14:creationId xmlns:p14="http://schemas.microsoft.com/office/powerpoint/2010/main" val="166662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00D4A9-375A-4BB2-88B2-6D160D1F839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7F41DA8-F991-4D0F-9482-4A02BE6A0E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BB3C877-4CCA-4C17-813F-B410A3A727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CA09509-E24D-409C-9C9F-64665E0ED5AD}"/>
              </a:ext>
            </a:extLst>
          </p:cNvPr>
          <p:cNvSpPr>
            <a:spLocks noGrp="1"/>
          </p:cNvSpPr>
          <p:nvPr>
            <p:ph type="dt" sz="half" idx="10"/>
          </p:nvPr>
        </p:nvSpPr>
        <p:spPr/>
        <p:txBody>
          <a:bodyPr/>
          <a:lstStyle/>
          <a:p>
            <a:fld id="{9B4BFBEE-63B5-418B-8015-29A313FE1263}" type="datetimeFigureOut">
              <a:rPr lang="zh-CN" altLang="en-US" smtClean="0"/>
              <a:t>2021/2/22</a:t>
            </a:fld>
            <a:endParaRPr lang="zh-CN" altLang="en-US"/>
          </a:p>
        </p:txBody>
      </p:sp>
      <p:sp>
        <p:nvSpPr>
          <p:cNvPr id="6" name="页脚占位符 5">
            <a:extLst>
              <a:ext uri="{FF2B5EF4-FFF2-40B4-BE49-F238E27FC236}">
                <a16:creationId xmlns:a16="http://schemas.microsoft.com/office/drawing/2014/main" id="{96A17241-7E93-4841-B069-6A8A329B98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269313-7014-4306-BFD1-EABB201C5C2D}"/>
              </a:ext>
            </a:extLst>
          </p:cNvPr>
          <p:cNvSpPr>
            <a:spLocks noGrp="1"/>
          </p:cNvSpPr>
          <p:nvPr>
            <p:ph type="sldNum" sz="quarter" idx="12"/>
          </p:nvPr>
        </p:nvSpPr>
        <p:spPr/>
        <p:txBody>
          <a:bodyPr/>
          <a:lstStyle/>
          <a:p>
            <a:fld id="{462A3E11-68CE-4104-BC4F-4E1F27094AEC}" type="slidenum">
              <a:rPr lang="zh-CN" altLang="en-US" smtClean="0"/>
              <a:t>‹#›</a:t>
            </a:fld>
            <a:endParaRPr lang="zh-CN" altLang="en-US"/>
          </a:p>
        </p:txBody>
      </p:sp>
    </p:spTree>
    <p:extLst>
      <p:ext uri="{BB962C8B-B14F-4D97-AF65-F5344CB8AC3E}">
        <p14:creationId xmlns:p14="http://schemas.microsoft.com/office/powerpoint/2010/main" val="3803860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71599-45BA-49E4-93CA-FD785C2519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683CF01-79F8-47F9-83C1-C178F822BC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E9538C0-44A8-49F7-AC3A-5B94734C1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E6C9AB2-DE68-4962-9CEF-3F79B4876088}"/>
              </a:ext>
            </a:extLst>
          </p:cNvPr>
          <p:cNvSpPr>
            <a:spLocks noGrp="1"/>
          </p:cNvSpPr>
          <p:nvPr>
            <p:ph type="dt" sz="half" idx="10"/>
          </p:nvPr>
        </p:nvSpPr>
        <p:spPr/>
        <p:txBody>
          <a:bodyPr/>
          <a:lstStyle/>
          <a:p>
            <a:fld id="{9B4BFBEE-63B5-418B-8015-29A313FE1263}" type="datetimeFigureOut">
              <a:rPr lang="zh-CN" altLang="en-US" smtClean="0"/>
              <a:t>2021/2/22</a:t>
            </a:fld>
            <a:endParaRPr lang="zh-CN" altLang="en-US"/>
          </a:p>
        </p:txBody>
      </p:sp>
      <p:sp>
        <p:nvSpPr>
          <p:cNvPr id="6" name="页脚占位符 5">
            <a:extLst>
              <a:ext uri="{FF2B5EF4-FFF2-40B4-BE49-F238E27FC236}">
                <a16:creationId xmlns:a16="http://schemas.microsoft.com/office/drawing/2014/main" id="{97A78EA3-23FA-4C97-B12E-BA9C780984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FE32D5-0096-4997-AEF2-26F600AD19BA}"/>
              </a:ext>
            </a:extLst>
          </p:cNvPr>
          <p:cNvSpPr>
            <a:spLocks noGrp="1"/>
          </p:cNvSpPr>
          <p:nvPr>
            <p:ph type="sldNum" sz="quarter" idx="12"/>
          </p:nvPr>
        </p:nvSpPr>
        <p:spPr/>
        <p:txBody>
          <a:bodyPr/>
          <a:lstStyle/>
          <a:p>
            <a:fld id="{462A3E11-68CE-4104-BC4F-4E1F27094AEC}" type="slidenum">
              <a:rPr lang="zh-CN" altLang="en-US" smtClean="0"/>
              <a:t>‹#›</a:t>
            </a:fld>
            <a:endParaRPr lang="zh-CN" altLang="en-US"/>
          </a:p>
        </p:txBody>
      </p:sp>
    </p:spTree>
    <p:extLst>
      <p:ext uri="{BB962C8B-B14F-4D97-AF65-F5344CB8AC3E}">
        <p14:creationId xmlns:p14="http://schemas.microsoft.com/office/powerpoint/2010/main" val="1837102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32795B8-5F7B-44EF-80D0-BE9D76C411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67DD023-DEC4-4E6E-B809-B863FEF1E8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ABB4BD-143D-47D5-BCD8-58832601F9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4BFBEE-63B5-418B-8015-29A313FE1263}" type="datetimeFigureOut">
              <a:rPr lang="zh-CN" altLang="en-US" smtClean="0"/>
              <a:t>2021/2/22</a:t>
            </a:fld>
            <a:endParaRPr lang="zh-CN" altLang="en-US"/>
          </a:p>
        </p:txBody>
      </p:sp>
      <p:sp>
        <p:nvSpPr>
          <p:cNvPr id="5" name="页脚占位符 4">
            <a:extLst>
              <a:ext uri="{FF2B5EF4-FFF2-40B4-BE49-F238E27FC236}">
                <a16:creationId xmlns:a16="http://schemas.microsoft.com/office/drawing/2014/main" id="{9A8DE2A6-BC41-4454-8C6C-6EFC3DFE67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29DB228-2626-4704-9F8F-5641B41F2F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2A3E11-68CE-4104-BC4F-4E1F27094AEC}" type="slidenum">
              <a:rPr lang="zh-CN" altLang="en-US" smtClean="0"/>
              <a:t>‹#›</a:t>
            </a:fld>
            <a:endParaRPr lang="zh-CN" altLang="en-US"/>
          </a:p>
        </p:txBody>
      </p:sp>
    </p:spTree>
    <p:extLst>
      <p:ext uri="{BB962C8B-B14F-4D97-AF65-F5344CB8AC3E}">
        <p14:creationId xmlns:p14="http://schemas.microsoft.com/office/powerpoint/2010/main" val="4088051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DC481-5BC4-4089-8168-C76A634A4C24}"/>
              </a:ext>
            </a:extLst>
          </p:cNvPr>
          <p:cNvSpPr>
            <a:spLocks noGrp="1"/>
          </p:cNvSpPr>
          <p:nvPr>
            <p:ph type="ctrTitle"/>
          </p:nvPr>
        </p:nvSpPr>
        <p:spPr/>
        <p:txBody>
          <a:bodyPr/>
          <a:lstStyle/>
          <a:p>
            <a:r>
              <a:rPr lang="en-US" altLang="zh-CN" dirty="0"/>
              <a:t>python</a:t>
            </a:r>
            <a:r>
              <a:rPr lang="zh-CN" altLang="en-US" dirty="0"/>
              <a:t>笔记</a:t>
            </a:r>
          </a:p>
        </p:txBody>
      </p:sp>
      <p:sp>
        <p:nvSpPr>
          <p:cNvPr id="3" name="副标题 2">
            <a:extLst>
              <a:ext uri="{FF2B5EF4-FFF2-40B4-BE49-F238E27FC236}">
                <a16:creationId xmlns:a16="http://schemas.microsoft.com/office/drawing/2014/main" id="{7EA67568-E7FA-4828-A3B5-D59D02798C24}"/>
              </a:ext>
            </a:extLst>
          </p:cNvPr>
          <p:cNvSpPr>
            <a:spLocks noGrp="1"/>
          </p:cNvSpPr>
          <p:nvPr>
            <p:ph type="subTitle" idx="1"/>
          </p:nvPr>
        </p:nvSpPr>
        <p:spPr/>
        <p:txBody>
          <a:bodyPr/>
          <a:lstStyle/>
          <a:p>
            <a:r>
              <a:rPr lang="zh-CN" altLang="en-US" dirty="0"/>
              <a:t>函数</a:t>
            </a:r>
          </a:p>
        </p:txBody>
      </p:sp>
    </p:spTree>
    <p:extLst>
      <p:ext uri="{BB962C8B-B14F-4D97-AF65-F5344CB8AC3E}">
        <p14:creationId xmlns:p14="http://schemas.microsoft.com/office/powerpoint/2010/main" val="254037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2E01DC-A815-4B6F-8CDC-FBFF55F9083D}"/>
              </a:ext>
            </a:extLst>
          </p:cNvPr>
          <p:cNvSpPr>
            <a:spLocks noGrp="1"/>
          </p:cNvSpPr>
          <p:nvPr>
            <p:ph type="title"/>
          </p:nvPr>
        </p:nvSpPr>
        <p:spPr/>
        <p:txBody>
          <a:bodyPr/>
          <a:lstStyle/>
          <a:p>
            <a:r>
              <a:rPr lang="zh-CN" altLang="en-US" dirty="0"/>
              <a:t>函数的创建</a:t>
            </a:r>
          </a:p>
        </p:txBody>
      </p:sp>
      <p:sp>
        <p:nvSpPr>
          <p:cNvPr id="3" name="内容占位符 2">
            <a:extLst>
              <a:ext uri="{FF2B5EF4-FFF2-40B4-BE49-F238E27FC236}">
                <a16:creationId xmlns:a16="http://schemas.microsoft.com/office/drawing/2014/main" id="{79AFACE7-1930-42D5-B39E-67513ADCF8A1}"/>
              </a:ext>
            </a:extLst>
          </p:cNvPr>
          <p:cNvSpPr>
            <a:spLocks noGrp="1"/>
          </p:cNvSpPr>
          <p:nvPr>
            <p:ph idx="1"/>
          </p:nvPr>
        </p:nvSpPr>
        <p:spPr/>
        <p:txBody>
          <a:bodyPr/>
          <a:lstStyle/>
          <a:p>
            <a:r>
              <a:rPr lang="en-US" altLang="zh-CN" dirty="0"/>
              <a:t>1.</a:t>
            </a:r>
            <a:r>
              <a:rPr lang="zh-CN" altLang="en-US" dirty="0"/>
              <a:t>用</a:t>
            </a:r>
            <a:r>
              <a:rPr lang="en-US" altLang="zh-CN" dirty="0"/>
              <a:t>def</a:t>
            </a:r>
            <a:r>
              <a:rPr lang="zh-CN" altLang="en-US" dirty="0"/>
              <a:t>来创建函数</a:t>
            </a:r>
            <a:endParaRPr lang="en-US" altLang="zh-CN" dirty="0"/>
          </a:p>
          <a:p>
            <a:endParaRPr lang="en-US" altLang="zh-CN" dirty="0"/>
          </a:p>
          <a:p>
            <a:r>
              <a:rPr lang="en-US" altLang="zh-CN" dirty="0"/>
              <a:t>2.</a:t>
            </a:r>
            <a:r>
              <a:rPr lang="zh-CN" altLang="en-US" dirty="0"/>
              <a:t>参数和返回值不用设置数据类型</a:t>
            </a:r>
            <a:endParaRPr lang="en-US" altLang="zh-CN" dirty="0"/>
          </a:p>
          <a:p>
            <a:r>
              <a:rPr lang="en-US" altLang="zh-CN" dirty="0"/>
              <a:t>3.</a:t>
            </a:r>
            <a:r>
              <a:rPr lang="zh-CN" altLang="en-US" dirty="0"/>
              <a:t>函数文档，创建函数时写在函数体第一行用引号括起来的内容</a:t>
            </a:r>
            <a:endParaRPr lang="en-US" altLang="zh-CN" dirty="0"/>
          </a:p>
          <a:p>
            <a:r>
              <a:rPr lang="en-US" altLang="zh-CN" dirty="0"/>
              <a:t>4.</a:t>
            </a:r>
            <a:r>
              <a:rPr lang="zh-CN" altLang="en-US" dirty="0"/>
              <a:t>关键字参数，在传入参数时可以写 关键字</a:t>
            </a:r>
            <a:r>
              <a:rPr lang="en-US" altLang="zh-CN" dirty="0"/>
              <a:t>(</a:t>
            </a:r>
            <a:r>
              <a:rPr lang="zh-CN" altLang="en-US" dirty="0"/>
              <a:t>变量名字</a:t>
            </a:r>
            <a:r>
              <a:rPr lang="en-US" altLang="zh-CN" dirty="0"/>
              <a:t>)=</a:t>
            </a:r>
            <a:r>
              <a:rPr lang="zh-CN" altLang="en-US" dirty="0"/>
              <a:t>值</a:t>
            </a:r>
            <a:endParaRPr lang="en-US" altLang="zh-CN" dirty="0"/>
          </a:p>
          <a:p>
            <a:r>
              <a:rPr lang="en-US" altLang="zh-CN" dirty="0"/>
              <a:t>5.</a:t>
            </a:r>
            <a:r>
              <a:rPr lang="zh-CN" altLang="en-US" dirty="0"/>
              <a:t>默认参数，在定义的时候给形参一个默认值，在调用时如果不传入参数，就会使用默认值。</a:t>
            </a:r>
            <a:endParaRPr lang="en-US" altLang="zh-CN" dirty="0"/>
          </a:p>
          <a:p>
            <a:r>
              <a:rPr lang="en-US" altLang="zh-CN" dirty="0"/>
              <a:t>6.</a:t>
            </a:r>
            <a:r>
              <a:rPr lang="zh-CN" altLang="en-US" dirty="0"/>
              <a:t>可变参数，在参数名字前加上*这个参数就变为了可变参数，使用方法同元组</a:t>
            </a:r>
            <a:endParaRPr lang="en-US" altLang="zh-CN" dirty="0"/>
          </a:p>
        </p:txBody>
      </p:sp>
      <p:pic>
        <p:nvPicPr>
          <p:cNvPr id="5" name="图片 4">
            <a:extLst>
              <a:ext uri="{FF2B5EF4-FFF2-40B4-BE49-F238E27FC236}">
                <a16:creationId xmlns:a16="http://schemas.microsoft.com/office/drawing/2014/main" id="{20797F45-E751-4FEB-93CD-0BCC0CE2768F}"/>
              </a:ext>
            </a:extLst>
          </p:cNvPr>
          <p:cNvPicPr>
            <a:picLocks noChangeAspect="1"/>
          </p:cNvPicPr>
          <p:nvPr/>
        </p:nvPicPr>
        <p:blipFill>
          <a:blip r:embed="rId2"/>
          <a:stretch>
            <a:fillRect/>
          </a:stretch>
        </p:blipFill>
        <p:spPr>
          <a:xfrm>
            <a:off x="4144572" y="1842122"/>
            <a:ext cx="2633299" cy="754445"/>
          </a:xfrm>
          <a:prstGeom prst="rect">
            <a:avLst/>
          </a:prstGeom>
        </p:spPr>
      </p:pic>
    </p:spTree>
    <p:extLst>
      <p:ext uri="{BB962C8B-B14F-4D97-AF65-F5344CB8AC3E}">
        <p14:creationId xmlns:p14="http://schemas.microsoft.com/office/powerpoint/2010/main" val="3364355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AED17-2DB4-45D0-B156-F9124CCAD617}"/>
              </a:ext>
            </a:extLst>
          </p:cNvPr>
          <p:cNvSpPr>
            <a:spLocks noGrp="1"/>
          </p:cNvSpPr>
          <p:nvPr>
            <p:ph type="title"/>
          </p:nvPr>
        </p:nvSpPr>
        <p:spPr/>
        <p:txBody>
          <a:bodyPr/>
          <a:lstStyle/>
          <a:p>
            <a:r>
              <a:rPr lang="zh-CN" altLang="en-US" dirty="0"/>
              <a:t>函数与过程</a:t>
            </a:r>
          </a:p>
        </p:txBody>
      </p:sp>
      <p:sp>
        <p:nvSpPr>
          <p:cNvPr id="3" name="内容占位符 2">
            <a:extLst>
              <a:ext uri="{FF2B5EF4-FFF2-40B4-BE49-F238E27FC236}">
                <a16:creationId xmlns:a16="http://schemas.microsoft.com/office/drawing/2014/main" id="{4EDFCBAA-3359-43FE-83C3-AA3A2E1B33D4}"/>
              </a:ext>
            </a:extLst>
          </p:cNvPr>
          <p:cNvSpPr>
            <a:spLocks noGrp="1"/>
          </p:cNvSpPr>
          <p:nvPr>
            <p:ph idx="1"/>
          </p:nvPr>
        </p:nvSpPr>
        <p:spPr/>
        <p:txBody>
          <a:bodyPr/>
          <a:lstStyle/>
          <a:p>
            <a:r>
              <a:rPr lang="en-US" altLang="zh-CN" dirty="0"/>
              <a:t>1.</a:t>
            </a:r>
            <a:r>
              <a:rPr lang="zh-CN" altLang="en-US" dirty="0"/>
              <a:t>过程是没有返回值的特殊函数</a:t>
            </a:r>
            <a:endParaRPr lang="en-US" altLang="zh-CN" dirty="0"/>
          </a:p>
          <a:p>
            <a:r>
              <a:rPr lang="en-US" altLang="zh-CN" dirty="0"/>
              <a:t>2.python</a:t>
            </a:r>
            <a:r>
              <a:rPr lang="zh-CN" altLang="en-US" dirty="0"/>
              <a:t>没有过程，</a:t>
            </a:r>
            <a:r>
              <a:rPr lang="en-US" altLang="zh-CN" dirty="0"/>
              <a:t>python</a:t>
            </a:r>
            <a:r>
              <a:rPr lang="zh-CN" altLang="en-US" dirty="0"/>
              <a:t>没有返回值的函数会默认返回一个</a:t>
            </a:r>
            <a:r>
              <a:rPr lang="en-US" altLang="zh-CN" dirty="0"/>
              <a:t>none</a:t>
            </a:r>
            <a:r>
              <a:rPr lang="zh-CN" altLang="en-US" dirty="0"/>
              <a:t>对象</a:t>
            </a:r>
            <a:endParaRPr lang="en-US" altLang="zh-CN" dirty="0"/>
          </a:p>
          <a:p>
            <a:r>
              <a:rPr lang="en-US" altLang="zh-CN" dirty="0"/>
              <a:t>3.</a:t>
            </a:r>
            <a:r>
              <a:rPr lang="zh-CN" altLang="en-US" dirty="0"/>
              <a:t>可以用列表来让函数返回多个值</a:t>
            </a:r>
            <a:endParaRPr lang="en-US" altLang="zh-CN" dirty="0"/>
          </a:p>
          <a:p>
            <a:r>
              <a:rPr lang="en-US" altLang="zh-CN" dirty="0"/>
              <a:t>4.</a:t>
            </a:r>
            <a:r>
              <a:rPr lang="zh-CN" altLang="en-US" dirty="0"/>
              <a:t>作用域，局部变量在函数内生效，出了函数就失效</a:t>
            </a:r>
            <a:endParaRPr lang="en-US" altLang="zh-CN" dirty="0"/>
          </a:p>
          <a:p>
            <a:r>
              <a:rPr lang="zh-CN" altLang="en-US" dirty="0"/>
              <a:t>全局变量可以在函数内访问，在函数内修改全局变量的话会产生一个跟以前同名的局部变量，原来的全局变量不会被改变</a:t>
            </a:r>
            <a:endParaRPr lang="en-US" altLang="zh-CN" dirty="0"/>
          </a:p>
          <a:p>
            <a:r>
              <a:rPr lang="en-US" altLang="zh-CN" dirty="0"/>
              <a:t>5.</a:t>
            </a:r>
            <a:r>
              <a:rPr lang="zh-CN" altLang="en-US" dirty="0"/>
              <a:t>若想在函数内改变全局变量的值的话，可以在全局变量前加上</a:t>
            </a:r>
            <a:r>
              <a:rPr lang="en-US" altLang="zh-CN" dirty="0"/>
              <a:t>global</a:t>
            </a:r>
            <a:r>
              <a:rPr lang="zh-CN" altLang="en-US" dirty="0"/>
              <a:t>来让它变成全局变量</a:t>
            </a:r>
          </a:p>
        </p:txBody>
      </p:sp>
      <p:pic>
        <p:nvPicPr>
          <p:cNvPr id="5" name="图片 4">
            <a:extLst>
              <a:ext uri="{FF2B5EF4-FFF2-40B4-BE49-F238E27FC236}">
                <a16:creationId xmlns:a16="http://schemas.microsoft.com/office/drawing/2014/main" id="{71F6CF2F-B275-4E70-9932-4ED10B6D3AE9}"/>
              </a:ext>
            </a:extLst>
          </p:cNvPr>
          <p:cNvPicPr>
            <a:picLocks noChangeAspect="1"/>
          </p:cNvPicPr>
          <p:nvPr/>
        </p:nvPicPr>
        <p:blipFill>
          <a:blip r:embed="rId2"/>
          <a:stretch>
            <a:fillRect/>
          </a:stretch>
        </p:blipFill>
        <p:spPr>
          <a:xfrm>
            <a:off x="5501613" y="5592960"/>
            <a:ext cx="2218940" cy="1008560"/>
          </a:xfrm>
          <a:prstGeom prst="rect">
            <a:avLst/>
          </a:prstGeom>
        </p:spPr>
      </p:pic>
    </p:spTree>
    <p:extLst>
      <p:ext uri="{BB962C8B-B14F-4D97-AF65-F5344CB8AC3E}">
        <p14:creationId xmlns:p14="http://schemas.microsoft.com/office/powerpoint/2010/main" val="3207625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A96F90-7D05-4FAD-8A77-6A9225E4863D}"/>
              </a:ext>
            </a:extLst>
          </p:cNvPr>
          <p:cNvSpPr>
            <a:spLocks noGrp="1"/>
          </p:cNvSpPr>
          <p:nvPr>
            <p:ph type="title"/>
          </p:nvPr>
        </p:nvSpPr>
        <p:spPr/>
        <p:txBody>
          <a:bodyPr/>
          <a:lstStyle/>
          <a:p>
            <a:r>
              <a:rPr lang="zh-CN" altLang="en-US" dirty="0"/>
              <a:t>内嵌函数，闭包</a:t>
            </a:r>
          </a:p>
        </p:txBody>
      </p:sp>
      <p:sp>
        <p:nvSpPr>
          <p:cNvPr id="3" name="内容占位符 2">
            <a:extLst>
              <a:ext uri="{FF2B5EF4-FFF2-40B4-BE49-F238E27FC236}">
                <a16:creationId xmlns:a16="http://schemas.microsoft.com/office/drawing/2014/main" id="{7CE61E06-677A-40CB-A3ED-7DC6D72EB95B}"/>
              </a:ext>
            </a:extLst>
          </p:cNvPr>
          <p:cNvSpPr>
            <a:spLocks noGrp="1"/>
          </p:cNvSpPr>
          <p:nvPr>
            <p:ph idx="1"/>
          </p:nvPr>
        </p:nvSpPr>
        <p:spPr/>
        <p:txBody>
          <a:bodyPr>
            <a:normAutofit/>
          </a:bodyPr>
          <a:lstStyle/>
          <a:p>
            <a:r>
              <a:rPr lang="en-US" altLang="zh-CN" dirty="0"/>
              <a:t>1.</a:t>
            </a:r>
            <a:r>
              <a:rPr lang="zh-CN" altLang="en-US" dirty="0"/>
              <a:t>在一个函数里面可以定义另一个函数，这个新函数只能在外层函数内调用，</a:t>
            </a:r>
            <a:endParaRPr lang="en-US" altLang="zh-CN" dirty="0"/>
          </a:p>
          <a:p>
            <a:r>
              <a:rPr lang="en-US" altLang="zh-CN" dirty="0"/>
              <a:t>2.</a:t>
            </a:r>
            <a:r>
              <a:rPr lang="zh-CN" altLang="en-US" dirty="0"/>
              <a:t>闭包</a:t>
            </a:r>
            <a:r>
              <a:rPr lang="en-US" altLang="zh-CN" dirty="0"/>
              <a:t>					</a:t>
            </a:r>
            <a:r>
              <a:rPr lang="zh-CN" altLang="en-US" dirty="0"/>
              <a:t>调用</a:t>
            </a:r>
            <a:r>
              <a:rPr lang="en-US" altLang="zh-CN" dirty="0"/>
              <a:t>Mix</a:t>
            </a:r>
            <a:r>
              <a:rPr lang="zh-CN" altLang="en-US" dirty="0"/>
              <a:t>时返回一个函数对象，</a:t>
            </a:r>
            <a:r>
              <a:rPr lang="en-US" altLang="zh-CN" dirty="0"/>
              <a:t>						</a:t>
            </a:r>
            <a:r>
              <a:rPr lang="zh-CN" altLang="en-US" dirty="0"/>
              <a:t>就是</a:t>
            </a:r>
            <a:r>
              <a:rPr lang="en-US" altLang="zh-CN" dirty="0" err="1"/>
              <a:t>InMix</a:t>
            </a:r>
            <a:r>
              <a:rPr lang="zh-CN" altLang="en-US" dirty="0"/>
              <a:t>这时在调用它就会返</a:t>
            </a:r>
            <a:r>
              <a:rPr lang="en-US" altLang="zh-CN" dirty="0"/>
              <a:t>						</a:t>
            </a:r>
            <a:r>
              <a:rPr lang="zh-CN" altLang="en-US" dirty="0"/>
              <a:t>回</a:t>
            </a:r>
            <a:r>
              <a:rPr lang="en-US" altLang="zh-CN" dirty="0"/>
              <a:t>a</a:t>
            </a:r>
            <a:r>
              <a:rPr lang="zh-CN" altLang="en-US" dirty="0"/>
              <a:t>*</a:t>
            </a:r>
            <a:r>
              <a:rPr lang="en-US" altLang="zh-CN" dirty="0"/>
              <a:t>b</a:t>
            </a:r>
          </a:p>
          <a:p>
            <a:endParaRPr lang="en-US" altLang="zh-CN" dirty="0"/>
          </a:p>
          <a:p>
            <a:endParaRPr lang="en-US" altLang="zh-CN" dirty="0"/>
          </a:p>
          <a:p>
            <a:endParaRPr lang="en-US" altLang="zh-CN" dirty="0"/>
          </a:p>
          <a:p>
            <a:r>
              <a:rPr lang="en-US" altLang="zh-CN" dirty="0"/>
              <a:t>3.nonlocal </a:t>
            </a:r>
            <a:r>
              <a:rPr lang="zh-CN" altLang="en-US" dirty="0"/>
              <a:t>类似于</a:t>
            </a:r>
            <a:r>
              <a:rPr lang="en-US" altLang="zh-CN" dirty="0"/>
              <a:t>global</a:t>
            </a:r>
            <a:r>
              <a:rPr lang="zh-CN" altLang="en-US" dirty="0"/>
              <a:t>可以让外层函数的变量能被内层函数调用</a:t>
            </a:r>
          </a:p>
        </p:txBody>
      </p:sp>
      <p:pic>
        <p:nvPicPr>
          <p:cNvPr id="5" name="图片 4">
            <a:extLst>
              <a:ext uri="{FF2B5EF4-FFF2-40B4-BE49-F238E27FC236}">
                <a16:creationId xmlns:a16="http://schemas.microsoft.com/office/drawing/2014/main" id="{3DE3F703-9055-41F4-ABB1-7E04F9C0BCAC}"/>
              </a:ext>
            </a:extLst>
          </p:cNvPr>
          <p:cNvPicPr>
            <a:picLocks noChangeAspect="1"/>
          </p:cNvPicPr>
          <p:nvPr/>
        </p:nvPicPr>
        <p:blipFill>
          <a:blip r:embed="rId2"/>
          <a:stretch>
            <a:fillRect/>
          </a:stretch>
        </p:blipFill>
        <p:spPr>
          <a:xfrm>
            <a:off x="2173950" y="2820534"/>
            <a:ext cx="4104302" cy="2628371"/>
          </a:xfrm>
          <a:prstGeom prst="rect">
            <a:avLst/>
          </a:prstGeom>
        </p:spPr>
      </p:pic>
    </p:spTree>
    <p:extLst>
      <p:ext uri="{BB962C8B-B14F-4D97-AF65-F5344CB8AC3E}">
        <p14:creationId xmlns:p14="http://schemas.microsoft.com/office/powerpoint/2010/main" val="980567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8C6941-0C3A-4024-AF60-89289DAEA8F7}"/>
              </a:ext>
            </a:extLst>
          </p:cNvPr>
          <p:cNvSpPr>
            <a:spLocks noGrp="1"/>
          </p:cNvSpPr>
          <p:nvPr>
            <p:ph type="title"/>
          </p:nvPr>
        </p:nvSpPr>
        <p:spPr/>
        <p:txBody>
          <a:bodyPr/>
          <a:lstStyle/>
          <a:p>
            <a:r>
              <a:rPr lang="en-US" altLang="zh-CN" dirty="0"/>
              <a:t>Lambda</a:t>
            </a:r>
            <a:r>
              <a:rPr lang="zh-CN" altLang="en-US" dirty="0"/>
              <a:t>表达式</a:t>
            </a:r>
          </a:p>
        </p:txBody>
      </p:sp>
      <p:sp>
        <p:nvSpPr>
          <p:cNvPr id="3" name="内容占位符 2">
            <a:extLst>
              <a:ext uri="{FF2B5EF4-FFF2-40B4-BE49-F238E27FC236}">
                <a16:creationId xmlns:a16="http://schemas.microsoft.com/office/drawing/2014/main" id="{BC3AE904-0019-4AFE-80F8-E7FE1049DEAB}"/>
              </a:ext>
            </a:extLst>
          </p:cNvPr>
          <p:cNvSpPr>
            <a:spLocks noGrp="1"/>
          </p:cNvSpPr>
          <p:nvPr>
            <p:ph idx="1"/>
          </p:nvPr>
        </p:nvSpPr>
        <p:spPr/>
        <p:txBody>
          <a:bodyPr/>
          <a:lstStyle/>
          <a:p>
            <a:r>
              <a:rPr lang="en-US" altLang="zh-CN" dirty="0"/>
              <a:t>1.  </a:t>
            </a:r>
            <a:r>
              <a:rPr lang="zh-CN" altLang="en-US" dirty="0"/>
              <a:t>名字 </a:t>
            </a:r>
            <a:r>
              <a:rPr lang="en-US" altLang="zh-CN" dirty="0"/>
              <a:t>= lambda </a:t>
            </a:r>
            <a:r>
              <a:rPr lang="zh-CN" altLang="en-US" dirty="0"/>
              <a:t>参数 ：返回值。这就是一个完整的表达式，调用时，用名字</a:t>
            </a:r>
            <a:r>
              <a:rPr lang="en-US" altLang="zh-CN" dirty="0"/>
              <a:t>(</a:t>
            </a:r>
            <a:r>
              <a:rPr lang="zh-CN" altLang="en-US" dirty="0"/>
              <a:t>参数</a:t>
            </a:r>
            <a:r>
              <a:rPr lang="en-US" altLang="zh-CN" dirty="0"/>
              <a:t>)</a:t>
            </a:r>
            <a:r>
              <a:rPr lang="zh-CN" altLang="en-US" dirty="0"/>
              <a:t>的形式即可</a:t>
            </a:r>
            <a:endParaRPr lang="en-US" altLang="zh-CN" dirty="0"/>
          </a:p>
          <a:p>
            <a:r>
              <a:rPr lang="en-US" altLang="zh-CN" dirty="0"/>
              <a:t>2.filter</a:t>
            </a:r>
            <a:r>
              <a:rPr lang="zh-CN" altLang="en-US" dirty="0"/>
              <a:t>过滤器第一个参数可以是一个函数也可以是</a:t>
            </a:r>
            <a:r>
              <a:rPr lang="en-US" altLang="zh-CN" dirty="0"/>
              <a:t>None</a:t>
            </a:r>
            <a:r>
              <a:rPr lang="zh-CN" altLang="en-US" dirty="0"/>
              <a:t>，是函数时会将后面一个参数的每一项代入函数，返回</a:t>
            </a:r>
            <a:r>
              <a:rPr lang="en-US" altLang="zh-CN" dirty="0"/>
              <a:t>true</a:t>
            </a:r>
            <a:r>
              <a:rPr lang="zh-CN" altLang="en-US" dirty="0"/>
              <a:t>的值留下来，是</a:t>
            </a:r>
            <a:r>
              <a:rPr lang="en-US" altLang="zh-CN" dirty="0"/>
              <a:t>none</a:t>
            </a:r>
            <a:r>
              <a:rPr lang="zh-CN" altLang="en-US" dirty="0"/>
              <a:t>时会将第二个参数是</a:t>
            </a:r>
            <a:r>
              <a:rPr lang="en-US" altLang="zh-CN" dirty="0"/>
              <a:t>true</a:t>
            </a:r>
            <a:r>
              <a:rPr lang="zh-CN" altLang="en-US" dirty="0"/>
              <a:t>的留下来</a:t>
            </a:r>
            <a:endParaRPr lang="en-US" altLang="zh-CN" dirty="0"/>
          </a:p>
          <a:p>
            <a:r>
              <a:rPr lang="en-US" altLang="zh-CN" dirty="0"/>
              <a:t>3.map</a:t>
            </a:r>
            <a:r>
              <a:rPr lang="zh-CN" altLang="en-US" dirty="0"/>
              <a:t>函数，将第二个参数的元素代入第一个参数的函数进行加工返回加工完毕的值组成的列表</a:t>
            </a:r>
            <a:endParaRPr lang="en-US" altLang="zh-CN" dirty="0"/>
          </a:p>
        </p:txBody>
      </p:sp>
    </p:spTree>
    <p:extLst>
      <p:ext uri="{BB962C8B-B14F-4D97-AF65-F5344CB8AC3E}">
        <p14:creationId xmlns:p14="http://schemas.microsoft.com/office/powerpoint/2010/main" val="20252218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420</Words>
  <Application>Microsoft Office PowerPoint</Application>
  <PresentationFormat>宽屏</PresentationFormat>
  <Paragraphs>28</Paragraphs>
  <Slides>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等线</vt:lpstr>
      <vt:lpstr>等线 Light</vt:lpstr>
      <vt:lpstr>Arial</vt:lpstr>
      <vt:lpstr>Office 主题​​</vt:lpstr>
      <vt:lpstr>python笔记</vt:lpstr>
      <vt:lpstr>函数的创建</vt:lpstr>
      <vt:lpstr>函数与过程</vt:lpstr>
      <vt:lpstr>内嵌函数，闭包</vt:lpstr>
      <vt:lpstr>Lambda表达式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python笔记</dc:title>
  <dc:creator>1970717299@qq.com</dc:creator>
  <cp:lastModifiedBy>1970717299@qq.com</cp:lastModifiedBy>
  <cp:revision>61</cp:revision>
  <dcterms:created xsi:type="dcterms:W3CDTF">2021-02-22T04:57:00Z</dcterms:created>
  <dcterms:modified xsi:type="dcterms:W3CDTF">2021-02-22T07:26:27Z</dcterms:modified>
</cp:coreProperties>
</file>