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D38C-14B7-471D-88D6-A883375AD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9F442E-C0AF-4C04-914E-699A60E3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6632-7B51-414F-9D2E-C01B776C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08D25-239D-4B26-9F0F-14FE179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BB0A4-E253-40C5-8A7E-83F49D23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9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E019-41A4-4D69-8E6A-624C786D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D6FE2-4C4D-4816-A025-C44DA6EAC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56090-D172-4B3D-AFF4-23088AB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A79EE-40C9-4A9D-918D-52F6B0E1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0B454-BDF7-4DB6-A044-115382FB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95BB8-4D76-4D70-81C6-489A2BEC1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771CD0-F928-4A7D-8E38-CE1ABB13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C283F-3DB5-463A-9151-1DA63A29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8E2B7-289C-435B-84C7-7AC90844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74447-7D9B-43A9-AC5C-CD047BC6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915A-1F6E-4410-8C15-AB0CA96A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A4C1E-A062-4CC9-B911-1B15E051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51433-A104-4955-AC14-AFC1CF6D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8AB4-6156-4F81-B619-6AB5FB0C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05DBB-6DAB-46CC-8603-407C4D15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1143-E3FE-4D6D-A8E1-4C2B4B33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2A662-405E-4A1A-927A-FE9882FD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BFC57-1A75-49D4-8D3D-076B87FA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9097-0255-4E06-9AE7-1203C81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D3466-2D8D-4160-80AB-1119CDD3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371E-952B-421E-8EAE-210B1D09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CF5E1-EEDA-4A27-8B40-65202905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330FC-7413-4AF3-A850-59B5488F3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F44D0-A8DC-4FB3-BB5F-916B97C1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34EFB-B5D1-4DC3-ABF9-64F7242B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7C2F3-31FB-4290-8F77-FAE3D7D7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3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E149-D9B0-4B82-B549-BD6C5E10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5F336B-E7BC-4E6A-84A4-ED4DF9A7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01717-06DB-4CB3-B159-D959DFAE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6C444-FDB7-40FF-B16C-0BB9BB38A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A3FD7A-F082-45F1-B72A-9C01B025E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3EA30-D5F0-4236-A63C-0CDDB69C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8A0ACE-85A5-4376-B8F2-204CFA5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54F2B0-C555-42D0-A238-3BB02F20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D6579-9BEB-49E0-99A3-D2C9170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BA406-09D0-4314-BED4-6955358A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E2586D-4E1D-4798-AB66-B0419B7B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EBF29-C1FB-45FF-94BF-41439409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8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43826-A8EF-48BA-9CB8-054F2876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93D6AE-8D2E-43B2-829A-DDC300A9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8D0FD-9BE8-45B1-92AF-11667A05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A03E4-E45F-46C7-B58A-3692A44E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E801-6B6E-4145-BDE1-2B4C04C2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F1826-C711-4CB4-94CF-DBE8BD95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5247B-97AF-4978-AB2C-2B93BC2F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BB97C-446D-4706-9F19-D45E543B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002C2-267B-477D-901D-801E38E5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DB6C-2BCD-415F-BA74-DA8B51B4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4D8A6D-074F-495A-9D58-77E0B804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5C398-7DCE-44D8-ABDA-DC0C5B43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957AC-5C1D-4684-A40A-D2E265FD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27BEB-2F04-4770-A10A-AA12471E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C406-9977-4AC5-808B-15DC36D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99893-E8F8-415A-99CB-54EB73F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2F149-B36B-406A-8941-DC27B00E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5B447-2190-4AF6-AB74-A507A5FB4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99B0-C129-4B84-B4BA-DC174B04707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4691-B58E-4E0D-9535-35370FC82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FAE47-25F9-4466-A562-EB27E9CB4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F508-FAFD-4054-96C7-34C87CA529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B1562-BB68-42C5-9D43-8FD347CA8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AA7C24-AA47-42DF-AFAA-491D36499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r>
              <a:rPr lang="zh-CN" altLang="en-US"/>
              <a:t>，集合，文件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2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1C25-6C39-42F4-B9A4-405D19A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52A55-4B79-4DBE-B29C-12991361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4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9BF0F-35DB-4323-80C3-316016FA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永久存储</a:t>
            </a:r>
            <a:r>
              <a:rPr lang="en-US" altLang="zh-CN" dirty="0"/>
              <a:t>pickle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BBCA8-77A6-495A-9549-EB7AC8B7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打开文件需要用二进制形式（加</a:t>
            </a:r>
            <a:r>
              <a:rPr lang="en-US" altLang="zh-CN" dirty="0"/>
              <a:t>’b’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2.pickle.dump(</a:t>
            </a:r>
            <a:r>
              <a:rPr lang="zh-CN" altLang="en-US" dirty="0"/>
              <a:t>数据，文件对象</a:t>
            </a:r>
            <a:r>
              <a:rPr lang="en-US" altLang="zh-CN" dirty="0"/>
              <a:t>)</a:t>
            </a:r>
            <a:r>
              <a:rPr lang="zh-CN" altLang="en-US" dirty="0"/>
              <a:t>，将传入的数据以二进制的形式写入对象</a:t>
            </a:r>
            <a:endParaRPr lang="en-US" altLang="zh-CN" dirty="0"/>
          </a:p>
          <a:p>
            <a:r>
              <a:rPr lang="en-US" altLang="zh-CN" dirty="0"/>
              <a:t>3.pickle.load(</a:t>
            </a:r>
            <a:r>
              <a:rPr lang="zh-CN" altLang="en-US" dirty="0"/>
              <a:t>文件对象</a:t>
            </a:r>
            <a:r>
              <a:rPr lang="en-US" altLang="zh-CN" dirty="0"/>
              <a:t>)</a:t>
            </a:r>
            <a:r>
              <a:rPr lang="zh-CN" altLang="en-US" dirty="0"/>
              <a:t>，将文件的内容读取出来，返回的就是存入的数据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。需要提前引入</a:t>
            </a:r>
            <a:r>
              <a:rPr lang="en-US" altLang="zh-CN" dirty="0"/>
              <a:t>pickle</a:t>
            </a:r>
            <a:r>
              <a:rPr lang="zh-CN" altLang="en-US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4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D2CA-D2DA-42A9-A001-D870FBBC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字典的定义和访问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5E304-15C0-4658-9DB7-49871797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使用大括号来进行定义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访问时用中括号 </a:t>
            </a:r>
            <a:r>
              <a:rPr lang="en-US" altLang="zh-CN" dirty="0"/>
              <a:t>dic[key]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定义一个空的字典，直接写一个空的大括号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ABB933-54C2-4C6F-AD3F-5E35078D4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36" y="1842122"/>
            <a:ext cx="6727586" cy="2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B270B-170D-45D0-BE6A-6BCFACE9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CD52-3FF9-4233-82A1-E21AE9C0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使用元组或列表来创建字典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key=</a:t>
            </a:r>
            <a:r>
              <a:rPr lang="zh-CN" altLang="en-US" dirty="0"/>
              <a:t>内容的形式来创建字典</a:t>
            </a:r>
            <a:endParaRPr lang="en-US" altLang="zh-CN" dirty="0"/>
          </a:p>
          <a:p>
            <a:r>
              <a:rPr lang="zh-CN" altLang="en-US" dirty="0"/>
              <a:t>前面不能带字引号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也可以通过</a:t>
            </a:r>
            <a:r>
              <a:rPr lang="en-US" altLang="zh-CN" dirty="0"/>
              <a:t> </a:t>
            </a:r>
            <a:r>
              <a:rPr lang="zh-CN" altLang="en-US" dirty="0"/>
              <a:t>字典名字</a:t>
            </a:r>
            <a:r>
              <a:rPr lang="en-US" altLang="zh-CN" dirty="0"/>
              <a:t>[key]=</a:t>
            </a:r>
            <a:r>
              <a:rPr lang="zh-CN" altLang="en-US"/>
              <a:t>内容 来改写内容或新增内容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3CA1E6-02C0-47B2-948D-0289DD2E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99" y="1825625"/>
            <a:ext cx="2415073" cy="958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0B15F-3418-4548-8E0F-81182D45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04" y="2918924"/>
            <a:ext cx="3946533" cy="3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6EC1-0DB0-4209-BE1B-207A456F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字典的常用函数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1597B-11B9-4032-B618-D1683623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字典名</a:t>
            </a:r>
            <a:r>
              <a:rPr lang="en-US" altLang="zh-CN" dirty="0"/>
              <a:t>.fromekeys(</a:t>
            </a:r>
            <a:r>
              <a:rPr lang="zh-CN" altLang="en-US" dirty="0"/>
              <a:t>序列，值</a:t>
            </a:r>
            <a:r>
              <a:rPr lang="en-US" altLang="zh-CN" dirty="0"/>
              <a:t>)</a:t>
            </a:r>
            <a:r>
              <a:rPr lang="zh-CN" altLang="en-US" dirty="0"/>
              <a:t>创建一个新的字典，序列中的每一个元素作为</a:t>
            </a:r>
            <a:r>
              <a:rPr lang="en-US" altLang="zh-CN" dirty="0"/>
              <a:t>key</a:t>
            </a:r>
            <a:r>
              <a:rPr lang="zh-CN" altLang="en-US" dirty="0"/>
              <a:t>，对应的值都是右面的值，若不设置就是</a:t>
            </a:r>
            <a:r>
              <a:rPr lang="en-US" altLang="zh-CN" dirty="0"/>
              <a:t>None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字典名</a:t>
            </a:r>
            <a:r>
              <a:rPr lang="en-US" altLang="zh-CN" dirty="0"/>
              <a:t>.keys()</a:t>
            </a:r>
            <a:r>
              <a:rPr lang="zh-CN" altLang="en-US" dirty="0"/>
              <a:t>返回一个字典的所有键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字典名</a:t>
            </a:r>
            <a:r>
              <a:rPr lang="en-US" altLang="zh-CN" dirty="0"/>
              <a:t>.value()</a:t>
            </a:r>
            <a:r>
              <a:rPr lang="zh-CN" altLang="en-US" dirty="0"/>
              <a:t>返回一个字典所有的值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字典名</a:t>
            </a:r>
            <a:r>
              <a:rPr lang="en-US" altLang="zh-CN" dirty="0"/>
              <a:t>.items()</a:t>
            </a:r>
            <a:r>
              <a:rPr lang="zh-CN" altLang="en-US" dirty="0"/>
              <a:t>返回一个字典所有的键和值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字典名</a:t>
            </a:r>
            <a:r>
              <a:rPr lang="en-US" altLang="zh-CN" dirty="0"/>
              <a:t>.get(</a:t>
            </a:r>
            <a:r>
              <a:rPr lang="zh-CN" altLang="en-US" dirty="0"/>
              <a:t>键</a:t>
            </a:r>
            <a:r>
              <a:rPr lang="en-US" altLang="zh-CN" dirty="0"/>
              <a:t>,</a:t>
            </a:r>
            <a:r>
              <a:rPr lang="zh-CN" altLang="en-US" dirty="0"/>
              <a:t>找不到键时返回的语句</a:t>
            </a:r>
            <a:r>
              <a:rPr lang="en-US" altLang="zh-CN" dirty="0"/>
              <a:t>)</a:t>
            </a:r>
            <a:r>
              <a:rPr lang="zh-CN" altLang="en-US" dirty="0"/>
              <a:t>方法，字典中有这个键时返回对应的值，没有时返回传入的语句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字典名</a:t>
            </a:r>
            <a:r>
              <a:rPr lang="en-US" altLang="zh-CN" dirty="0"/>
              <a:t>.clear()</a:t>
            </a:r>
            <a:r>
              <a:rPr lang="zh-CN" altLang="en-US" dirty="0"/>
              <a:t>清空对应的字典，不能用字典名</a:t>
            </a:r>
            <a:r>
              <a:rPr lang="en-US" altLang="zh-CN" dirty="0"/>
              <a:t> = {}</a:t>
            </a:r>
            <a:r>
              <a:rPr lang="zh-CN" altLang="en-US" dirty="0"/>
              <a:t>来清空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浅拷贝 字典名</a:t>
            </a:r>
            <a:r>
              <a:rPr lang="en-US" altLang="zh-CN" dirty="0"/>
              <a:t>.copy() </a:t>
            </a:r>
            <a:r>
              <a:rPr lang="zh-CN" altLang="en-US" dirty="0"/>
              <a:t>生成一个新的字典，赋值只是贴上一个新的标签</a:t>
            </a:r>
          </a:p>
        </p:txBody>
      </p:sp>
    </p:spTree>
    <p:extLst>
      <p:ext uri="{BB962C8B-B14F-4D97-AF65-F5344CB8AC3E}">
        <p14:creationId xmlns:p14="http://schemas.microsoft.com/office/powerpoint/2010/main" val="54146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66A7-9272-44DD-B138-D22824A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字典中常用函数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F2136-14BE-416D-B4F9-11937379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1.pop()</a:t>
            </a:r>
            <a:r>
              <a:rPr lang="zh-CN" altLang="en-US" dirty="0"/>
              <a:t>弹出键对应的值，参数为键不可不写</a:t>
            </a:r>
            <a:endParaRPr lang="en-US" altLang="zh-CN" dirty="0"/>
          </a:p>
          <a:p>
            <a:r>
              <a:rPr lang="en-US" altLang="zh-CN" dirty="0"/>
              <a:t>2.popitem()</a:t>
            </a:r>
            <a:r>
              <a:rPr lang="zh-CN" altLang="en-US" dirty="0"/>
              <a:t>随机弹出某个项，无参数</a:t>
            </a:r>
            <a:endParaRPr lang="en-US" altLang="zh-CN" dirty="0"/>
          </a:p>
          <a:p>
            <a:r>
              <a:rPr lang="en-US" altLang="zh-CN" dirty="0"/>
              <a:t>3.setdefault()</a:t>
            </a:r>
            <a:r>
              <a:rPr lang="zh-CN" altLang="en-US" dirty="0"/>
              <a:t>，传入的键有对应值时返回对应值，没有这个键时创建一个这样的键，有第二个参数将第二个参数的值写入，没有写入</a:t>
            </a:r>
            <a:r>
              <a:rPr lang="en-US" altLang="zh-CN" dirty="0"/>
              <a:t>None</a:t>
            </a:r>
            <a:r>
              <a:rPr lang="zh-CN" altLang="en-US" dirty="0"/>
              <a:t>，并返回写入的值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字典</a:t>
            </a:r>
            <a:r>
              <a:rPr lang="en-US" altLang="zh-CN" dirty="0"/>
              <a:t>1.update(</a:t>
            </a:r>
            <a:r>
              <a:rPr lang="zh-CN" altLang="en-US" dirty="0"/>
              <a:t>字典</a:t>
            </a:r>
            <a:r>
              <a:rPr lang="en-US" altLang="zh-CN" dirty="0"/>
              <a:t>2)</a:t>
            </a:r>
            <a:r>
              <a:rPr lang="zh-CN" altLang="en-US" dirty="0"/>
              <a:t>用字典二来更新字典一</a:t>
            </a:r>
          </a:p>
        </p:txBody>
      </p:sp>
    </p:spTree>
    <p:extLst>
      <p:ext uri="{BB962C8B-B14F-4D97-AF65-F5344CB8AC3E}">
        <p14:creationId xmlns:p14="http://schemas.microsoft.com/office/powerpoint/2010/main" val="8288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0BDE3-5B3B-42F2-901B-B3590F45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17883-6A81-4954-96D7-F5184C0DB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新建一个集合 </a:t>
            </a:r>
            <a:r>
              <a:rPr lang="en-US" altLang="zh-CN" dirty="0"/>
              <a:t>{1,2,3,4,5}</a:t>
            </a:r>
            <a:r>
              <a:rPr lang="zh-CN" altLang="en-US" dirty="0"/>
              <a:t>用大括号括住一些没有映射关系的元素就是一个集合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集合里的数据是唯一的，不会有重复数据出现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集合是无序的，无法通过下标来索引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可通过</a:t>
            </a:r>
            <a:r>
              <a:rPr lang="en-US" altLang="zh-CN" dirty="0"/>
              <a:t>set</a:t>
            </a:r>
            <a:r>
              <a:rPr lang="zh-CN" altLang="en-US" dirty="0"/>
              <a:t>函数来创建集合</a:t>
            </a:r>
            <a:r>
              <a:rPr lang="en-US" altLang="zh-CN" dirty="0"/>
              <a:t>set(</a:t>
            </a:r>
            <a:r>
              <a:rPr lang="zh-CN" altLang="en-US" dirty="0"/>
              <a:t>序列</a:t>
            </a:r>
            <a:r>
              <a:rPr lang="en-US" altLang="zh-CN" dirty="0"/>
              <a:t>)</a:t>
            </a:r>
            <a:r>
              <a:rPr lang="zh-CN" altLang="en-US" dirty="0"/>
              <a:t>向</a:t>
            </a:r>
            <a:r>
              <a:rPr lang="en-US" altLang="zh-CN" dirty="0"/>
              <a:t>set</a:t>
            </a:r>
            <a:r>
              <a:rPr lang="zh-CN" altLang="en-US" dirty="0"/>
              <a:t>内传入一个序列会生成一个由序列内元素组成的集合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可通过将列表转换成集合再转换回列表的方式来快速去除重复元素，但次序会被打乱</a:t>
            </a:r>
          </a:p>
        </p:txBody>
      </p:sp>
    </p:spTree>
    <p:extLst>
      <p:ext uri="{BB962C8B-B14F-4D97-AF65-F5344CB8AC3E}">
        <p14:creationId xmlns:p14="http://schemas.microsoft.com/office/powerpoint/2010/main" val="311823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E6F6C-B1AE-45F5-BBA4-016FD2B7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D343C-4A18-4701-BDD0-89C67134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可通过</a:t>
            </a:r>
            <a:r>
              <a:rPr lang="en-US" altLang="zh-CN" dirty="0"/>
              <a:t>for a in </a:t>
            </a:r>
            <a:r>
              <a:rPr lang="zh-CN" altLang="en-US" dirty="0"/>
              <a:t>集合</a:t>
            </a:r>
            <a:r>
              <a:rPr lang="en-US" altLang="zh-CN" dirty="0"/>
              <a:t>: </a:t>
            </a:r>
            <a:r>
              <a:rPr lang="zh-CN" altLang="en-US" dirty="0"/>
              <a:t>的方式来打印集合内的每一个元素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可通过</a:t>
            </a:r>
            <a:r>
              <a:rPr lang="en-US" altLang="zh-CN" dirty="0"/>
              <a:t>in </a:t>
            </a:r>
            <a:r>
              <a:rPr lang="zh-CN" altLang="en-US" dirty="0"/>
              <a:t>和 </a:t>
            </a:r>
            <a:r>
              <a:rPr lang="en-US" altLang="zh-CN" dirty="0"/>
              <a:t>not in </a:t>
            </a:r>
            <a:r>
              <a:rPr lang="zh-CN" altLang="en-US" dirty="0"/>
              <a:t>两个运算符来判断元素是否在集合中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可通过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方法来添加删除集合中的元素</a:t>
            </a:r>
            <a:endParaRPr lang="en-US" altLang="zh-CN" dirty="0"/>
          </a:p>
          <a:p>
            <a:r>
              <a:rPr lang="en-US" altLang="zh-CN" dirty="0"/>
              <a:t>4.frozenset()</a:t>
            </a:r>
            <a:r>
              <a:rPr lang="zh-CN" altLang="en-US" dirty="0"/>
              <a:t>产生一个不可更改的集合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135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1716-782B-420E-A879-D518BEB1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6790F-3BF2-4572-80BD-0DAF34F4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1.open(</a:t>
            </a:r>
            <a:r>
              <a:rPr lang="zh-CN" altLang="en-US" dirty="0"/>
              <a:t>文件名，打开方式</a:t>
            </a:r>
            <a:r>
              <a:rPr lang="en-US" altLang="zh-CN" dirty="0"/>
              <a:t>)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9C6F5CB-153E-4D94-BFC3-0D0FCAC09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477064"/>
              </p:ext>
            </p:extLst>
          </p:nvPr>
        </p:nvGraphicFramePr>
        <p:xfrm>
          <a:off x="1023332" y="233251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588">
                  <a:extLst>
                    <a:ext uri="{9D8B030D-6E8A-4147-A177-3AD203B41FA5}">
                      <a16:colId xmlns:a16="http://schemas.microsoft.com/office/drawing/2014/main" val="3718257423"/>
                    </a:ext>
                  </a:extLst>
                </a:gridCol>
                <a:gridCol w="6436412">
                  <a:extLst>
                    <a:ext uri="{9D8B030D-6E8A-4147-A177-3AD203B41FA5}">
                      <a16:colId xmlns:a16="http://schemas.microsoft.com/office/drawing/2014/main" val="307848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打开方式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5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‘r’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只读形式，不可写入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默认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2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w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写入方式，若文件已存在会被覆盖，若文件不存在会创建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只写方式，没有文件则创建，有文件则报错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0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追加模式，在文件末尾写入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以二进制模式打开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0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t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以文本模式打开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默认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可读写模式，添加到其他模式中使用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通用换行符支持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70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1E33F-1FC5-4032-916F-68624B70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0B918-31F2-43A7-BCC8-83DE7A9B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文件方法</a:t>
            </a:r>
            <a:endParaRPr lang="en-US" altLang="zh-CN" dirty="0"/>
          </a:p>
          <a:p>
            <a:pPr lvl="1"/>
            <a:r>
              <a:rPr lang="en-US" altLang="zh-CN" dirty="0"/>
              <a:t>2.1  f.close()</a:t>
            </a:r>
            <a:r>
              <a:rPr lang="zh-CN" altLang="en-US" dirty="0"/>
              <a:t>关闭文件</a:t>
            </a:r>
            <a:endParaRPr lang="en-US" altLang="zh-CN" dirty="0"/>
          </a:p>
          <a:p>
            <a:pPr lvl="1"/>
            <a:r>
              <a:rPr lang="en-US" altLang="zh-CN" dirty="0"/>
              <a:t>2.2  f.read()</a:t>
            </a:r>
            <a:r>
              <a:rPr lang="zh-CN" altLang="en-US" dirty="0"/>
              <a:t>按字符读取文件，若不设置会读取全部内容</a:t>
            </a:r>
            <a:endParaRPr lang="en-US" altLang="zh-CN" dirty="0"/>
          </a:p>
          <a:p>
            <a:pPr lvl="1"/>
            <a:r>
              <a:rPr lang="en-US" altLang="zh-CN" dirty="0"/>
              <a:t>2.3  f.readline()</a:t>
            </a:r>
            <a:r>
              <a:rPr lang="zh-CN" altLang="en-US" dirty="0"/>
              <a:t>从文件中读取一行并返回，包括换行符</a:t>
            </a:r>
            <a:endParaRPr lang="en-US" altLang="zh-CN" dirty="0"/>
          </a:p>
          <a:p>
            <a:pPr lvl="1"/>
            <a:r>
              <a:rPr lang="en-US" altLang="zh-CN" dirty="0"/>
              <a:t>2.4  f.tell()</a:t>
            </a:r>
            <a:r>
              <a:rPr lang="zh-CN" altLang="en-US" dirty="0"/>
              <a:t>返回当前文件指针的位置</a:t>
            </a:r>
            <a:endParaRPr lang="en-US" altLang="zh-CN" dirty="0"/>
          </a:p>
          <a:p>
            <a:pPr lvl="1"/>
            <a:r>
              <a:rPr lang="en-US" altLang="zh-CN" dirty="0"/>
              <a:t>2.5  </a:t>
            </a:r>
            <a:r>
              <a:rPr lang="en-US" altLang="zh-CN" dirty="0" err="1"/>
              <a:t>f.seek</a:t>
            </a:r>
            <a:r>
              <a:rPr lang="en-US" altLang="zh-CN" dirty="0"/>
              <a:t>(</a:t>
            </a:r>
            <a:r>
              <a:rPr lang="zh-CN" altLang="en-US" dirty="0"/>
              <a:t>偏移量，起始位置</a:t>
            </a:r>
            <a:r>
              <a:rPr lang="en-US" altLang="zh-CN" dirty="0"/>
              <a:t>)</a:t>
            </a:r>
            <a:r>
              <a:rPr lang="zh-CN" altLang="en-US" dirty="0"/>
              <a:t>移动文件指针，起始位置</a:t>
            </a:r>
            <a:r>
              <a:rPr lang="en-US" altLang="zh-CN" dirty="0"/>
              <a:t>0</a:t>
            </a:r>
            <a:r>
              <a:rPr lang="zh-CN" altLang="en-US" dirty="0"/>
              <a:t>代表开头，</a:t>
            </a:r>
            <a:r>
              <a:rPr lang="en-US" altLang="zh-CN" dirty="0"/>
              <a:t>1</a:t>
            </a:r>
            <a:r>
              <a:rPr lang="zh-CN" altLang="en-US" dirty="0"/>
              <a:t>代表当前位置，</a:t>
            </a:r>
            <a:r>
              <a:rPr lang="en-US" altLang="zh-CN" dirty="0"/>
              <a:t>2</a:t>
            </a:r>
            <a:r>
              <a:rPr lang="zh-CN" altLang="en-US" dirty="0"/>
              <a:t>代表末尾</a:t>
            </a:r>
            <a:endParaRPr lang="en-US" altLang="zh-CN" dirty="0"/>
          </a:p>
          <a:p>
            <a:pPr lvl="1"/>
            <a:r>
              <a:rPr lang="en-US" altLang="zh-CN" dirty="0"/>
              <a:t>2.6  </a:t>
            </a:r>
            <a:r>
              <a:rPr lang="en-US" altLang="zh-CN" dirty="0" err="1"/>
              <a:t>f.write</a:t>
            </a:r>
            <a:r>
              <a:rPr lang="en-US" altLang="zh-CN" dirty="0"/>
              <a:t>()</a:t>
            </a:r>
            <a:r>
              <a:rPr lang="zh-CN" altLang="en-US" dirty="0"/>
              <a:t>将字符串写入文件，返回打印的字符数</a:t>
            </a:r>
            <a:endParaRPr lang="en-US" altLang="zh-CN" dirty="0"/>
          </a:p>
          <a:p>
            <a:pPr lvl="1"/>
            <a:r>
              <a:rPr lang="en-US" altLang="zh-CN" dirty="0"/>
              <a:t>2.7  </a:t>
            </a:r>
            <a:r>
              <a:rPr lang="en-US" altLang="zh-CN" dirty="0" err="1"/>
              <a:t>f.writeline</a:t>
            </a:r>
            <a:r>
              <a:rPr lang="en-US" altLang="zh-CN" dirty="0"/>
              <a:t>()</a:t>
            </a:r>
            <a:r>
              <a:rPr lang="zh-CN" altLang="en-US" dirty="0"/>
              <a:t>将一个列表里的字符串全写入文件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可用</a:t>
            </a:r>
            <a:r>
              <a:rPr lang="en-US" altLang="zh-CN" dirty="0"/>
              <a:t>list</a:t>
            </a:r>
            <a:r>
              <a:rPr lang="zh-CN" altLang="en-US" dirty="0"/>
              <a:t>函数将文件转换成列表，但会很长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可直接用</a:t>
            </a:r>
            <a:r>
              <a:rPr lang="en-US" altLang="zh-CN" dirty="0"/>
              <a:t>for</a:t>
            </a:r>
            <a:r>
              <a:rPr lang="zh-CN" altLang="en-US" dirty="0"/>
              <a:t>循环打印文件内的每一行 </a:t>
            </a:r>
            <a:r>
              <a:rPr lang="en-US" altLang="zh-CN" dirty="0"/>
              <a:t>for </a:t>
            </a:r>
            <a:r>
              <a:rPr lang="en-US" altLang="zh-CN" dirty="0" err="1"/>
              <a:t>each_line</a:t>
            </a:r>
            <a:r>
              <a:rPr lang="en-US" altLang="zh-CN" dirty="0"/>
              <a:t> in 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41021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854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Python笔记</vt:lpstr>
      <vt:lpstr>字典的定义和访问</vt:lpstr>
      <vt:lpstr>dict函数</vt:lpstr>
      <vt:lpstr>字典的常用函数</vt:lpstr>
      <vt:lpstr>字典中常用函数2</vt:lpstr>
      <vt:lpstr>集合</vt:lpstr>
      <vt:lpstr>访问集合</vt:lpstr>
      <vt:lpstr>文件</vt:lpstr>
      <vt:lpstr>文件</vt:lpstr>
      <vt:lpstr>文件系统</vt:lpstr>
      <vt:lpstr>永久存储pickle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Python笔记</dc:title>
  <dc:creator>1970717299@qq.com</dc:creator>
  <cp:lastModifiedBy>1970717299@qq.com</cp:lastModifiedBy>
  <cp:revision>163</cp:revision>
  <dcterms:created xsi:type="dcterms:W3CDTF">2021-02-22T07:27:21Z</dcterms:created>
  <dcterms:modified xsi:type="dcterms:W3CDTF">2022-05-22T04:19:55Z</dcterms:modified>
</cp:coreProperties>
</file>