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55CA0-C7CD-4B97-A11C-2A0395DA3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FDD99C-99A0-4F65-9E4D-D81F05668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83DB7-B5B5-4E86-9716-87277DE0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9EB6-6170-463B-9448-7670E8BA780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C8912-1F4E-4181-8956-039A78E3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215FE-7E85-4211-94AE-CCC171CB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BBAB-D7F4-43FF-A3BF-0A9C5F616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2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79C98-02DA-4343-B939-CE11DFC7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C4ADCE-4712-4A22-B784-DEA550B2C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11901-C25D-4827-8DB0-7EADFAF5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9EB6-6170-463B-9448-7670E8BA780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0913D-C7A2-4D1F-9F1D-1D569E60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EBA6C-7F44-489C-B7A0-C9B30D6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BBAB-D7F4-43FF-A3BF-0A9C5F616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42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A1623B-3CCB-4BCB-B752-6B8C50124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DA4893-A404-4717-991C-43E45E43F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5AE29-1C30-4CB2-927B-62687A73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9EB6-6170-463B-9448-7670E8BA780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359DD-7DB6-4005-9937-D9CD4475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08543-9DC6-4F53-9123-EBF79B4B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BBAB-D7F4-43FF-A3BF-0A9C5F616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3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0C28C-5F03-46BA-B283-34327E7A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14023-04BE-4129-8045-A1B2F769B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8493A-63D1-42B9-8245-B1B302D0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9EB6-6170-463B-9448-7670E8BA780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D2427-6F82-437B-8AD8-A79CACD2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318994-967F-4A68-AB59-8CEBE18A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BBAB-D7F4-43FF-A3BF-0A9C5F616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5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ADE2C-51D2-4CA4-BB38-0AB5228C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3D2E38-5C9F-4735-BEF3-14793D796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9A280-6638-4479-B2F1-4B7EF34E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9EB6-6170-463B-9448-7670E8BA780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4E0D8-4BB2-432E-91C0-F7BED760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D597C-D6C5-4342-9553-453B2600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BBAB-D7F4-43FF-A3BF-0A9C5F616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15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8F251-C3BA-45FD-8B72-8E48062D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D5AC6-DA84-4991-AFA1-9C0BB0367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B63D6C-2BDC-4F4C-BC6F-3A2A7EAC5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192293-C7B3-4BA2-95D8-E9BBF714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9EB6-6170-463B-9448-7670E8BA780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B2F8E6-50CF-49DC-A8CB-D1BBEB71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43AFAF-DCB6-43F0-8FD5-47A83E22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BBAB-D7F4-43FF-A3BF-0A9C5F616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95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24B1F-238D-42F8-8A26-66C0BFA1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CA6F12-6FF8-4812-84D5-350BE2F7F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1F116E-7414-4CBB-974F-A1BEB3466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FE1675-B4DF-47D5-9864-1B501FE72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F57E7D-B64F-44C1-B252-6CD9AC3D6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02A3D6-C801-4DA3-B145-C5FA2236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9EB6-6170-463B-9448-7670E8BA780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542E94-C24D-4AAC-B683-32D144A5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CEC7D7-DD91-4B5B-AA80-7DE87607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BBAB-D7F4-43FF-A3BF-0A9C5F616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5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58283-8989-4DBB-94F0-A5DFC5C4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B3245E-E002-4E3F-85E0-887959BA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9EB6-6170-463B-9448-7670E8BA780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5E3C82-37F4-490A-8695-4A1E8981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180347-C114-4738-81C3-F1069A81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BBAB-D7F4-43FF-A3BF-0A9C5F616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58ADAA-893B-4F30-AAC3-FC2647B8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9EB6-6170-463B-9448-7670E8BA780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FDAB60-F21B-4C64-B134-977690C2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563928-2320-496D-A7B9-43AC89D4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BBAB-D7F4-43FF-A3BF-0A9C5F616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1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0A69D-47AF-40D9-84C7-E1DAAF835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55A4F-9D85-4F30-8AC5-52428B3EA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4F5B10-EB42-4EF8-8E8E-D607900BD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E36CA-CE6D-49DF-B2B1-54068F70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9EB6-6170-463B-9448-7670E8BA780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F331E9-292E-49E4-BA11-F5F05E0F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80EE8-D8A2-4C21-8A5C-7C116C76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BBAB-D7F4-43FF-A3BF-0A9C5F616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31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8632F-50E9-4199-8416-932AC097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31D793-7CA4-436C-A9A4-FC9244663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09F01B-2B2E-4577-96B4-7B0DE99B4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6E9BB-0256-41F8-9301-C4D41179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9EB6-6170-463B-9448-7670E8BA780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CC8D60-0A15-49AD-8592-748A7029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B80256-BBFD-4AED-9FBA-860BEACB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BBAB-D7F4-43FF-A3BF-0A9C5F616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7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C7C99B-7CC4-42DA-915B-E6C86665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67870E-D83D-417E-B058-216C96951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93334-5B02-42A8-9CF8-275B5EF2A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C9EB6-6170-463B-9448-7670E8BA7801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39536-C622-4C85-A06D-ED690DA41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5F82D7-243B-4B23-B955-83D758C11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EBBAB-D7F4-43FF-A3BF-0A9C5F616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0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ishc.com.cn/forum.php?mod=viewthread&amp;tid=45814&amp;highlight=%D2%EC%B3%A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A5500-51CF-4BA9-8E9D-D9F71AB37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笔记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533F7C-126D-4753-A6BE-3C8AAAA62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</p:txBody>
      </p:sp>
    </p:spTree>
    <p:extLst>
      <p:ext uri="{BB962C8B-B14F-4D97-AF65-F5344CB8AC3E}">
        <p14:creationId xmlns:p14="http://schemas.microsoft.com/office/powerpoint/2010/main" val="426818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A5D07-53BD-4AA5-A364-7338A0B0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常见异常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7C4D2-55BB-4F4A-90C6-73FDD214B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网页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60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98024-75C3-41B9-B258-325CFEF7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异常的检测和处理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6D72E-AD8B-46FB-89DD-2CC7D0BE6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1.try except</a:t>
            </a:r>
            <a:r>
              <a:rPr lang="zh-CN" altLang="en-US" dirty="0"/>
              <a:t>语句</a:t>
            </a:r>
            <a:r>
              <a:rPr lang="en-US" altLang="zh-CN" dirty="0"/>
              <a:t>try</a:t>
            </a:r>
            <a:r>
              <a:rPr lang="zh-CN" altLang="en-US" dirty="0"/>
              <a:t>后面跟需要检测异常的语句</a:t>
            </a:r>
            <a:r>
              <a:rPr lang="en-US" altLang="zh-CN" dirty="0"/>
              <a:t>,except</a:t>
            </a:r>
            <a:r>
              <a:rPr lang="zh-CN" altLang="en-US" dirty="0"/>
              <a:t>后面跟异常类型冒号后跟异常的处理方式</a:t>
            </a:r>
            <a:endParaRPr lang="en-US" altLang="zh-CN" dirty="0"/>
          </a:p>
          <a:p>
            <a:r>
              <a:rPr lang="en-US" altLang="zh-CN" dirty="0"/>
              <a:t>Reason</a:t>
            </a:r>
            <a:r>
              <a:rPr lang="zh-CN" altLang="en-US" dirty="0"/>
              <a:t>存放的是异常，转换成</a:t>
            </a:r>
            <a:endParaRPr lang="en-US" altLang="zh-CN" dirty="0"/>
          </a:p>
          <a:p>
            <a:r>
              <a:rPr lang="zh-CN" altLang="en-US" dirty="0"/>
              <a:t>字符串可以输出</a:t>
            </a:r>
            <a:endParaRPr lang="en-US" altLang="zh-CN" dirty="0"/>
          </a:p>
          <a:p>
            <a:r>
              <a:rPr lang="en-US" altLang="zh-CN" dirty="0"/>
              <a:t>2.try</a:t>
            </a:r>
            <a:r>
              <a:rPr lang="zh-CN" altLang="en-US" dirty="0"/>
              <a:t>后可加多个</a:t>
            </a:r>
            <a:r>
              <a:rPr lang="en-US" altLang="zh-CN" dirty="0"/>
              <a:t>except</a:t>
            </a:r>
            <a:r>
              <a:rPr lang="zh-CN" altLang="en-US" dirty="0"/>
              <a:t>，</a:t>
            </a:r>
            <a:r>
              <a:rPr lang="en-US" altLang="zh-CN" dirty="0"/>
              <a:t>except</a:t>
            </a:r>
            <a:r>
              <a:rPr lang="zh-CN" altLang="en-US" dirty="0"/>
              <a:t>后面也可以不跟任何东西，这样只要是异常就会发生反应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一个</a:t>
            </a:r>
            <a:r>
              <a:rPr lang="en-US" altLang="zh-CN" dirty="0"/>
              <a:t>except</a:t>
            </a:r>
            <a:r>
              <a:rPr lang="zh-CN" altLang="en-US" dirty="0"/>
              <a:t>后面可以用元组的形式列出多个异常，一同处理</a:t>
            </a:r>
            <a:endParaRPr lang="en-US" altLang="zh-CN" dirty="0"/>
          </a:p>
          <a:p>
            <a:r>
              <a:rPr lang="en-US" altLang="zh-CN" dirty="0"/>
              <a:t>4.finally</a:t>
            </a:r>
            <a:r>
              <a:rPr lang="zh-CN" altLang="en-US" dirty="0"/>
              <a:t>语句，无论如何也会执行的语句</a:t>
            </a:r>
            <a:endParaRPr lang="en-US" altLang="zh-CN" dirty="0"/>
          </a:p>
          <a:p>
            <a:r>
              <a:rPr lang="en-US" altLang="zh-CN" dirty="0"/>
              <a:t>5.raise</a:t>
            </a:r>
            <a:r>
              <a:rPr lang="zh-CN" altLang="en-US" dirty="0"/>
              <a:t>语句，引出一个异常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2A701C-8CF4-45B9-8B52-D9390172D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122" y="2318094"/>
            <a:ext cx="3720483" cy="1110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97A0B3-C61E-444D-96AF-8367F7F70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988" y="5691654"/>
            <a:ext cx="3906268" cy="4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8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7C0C3-8D66-4398-9437-EEBDACCC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else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7DB20-3A4F-4EE5-BCD9-F5A848DA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1.else</a:t>
            </a:r>
            <a:r>
              <a:rPr lang="zh-CN" altLang="en-US" dirty="0"/>
              <a:t>跟在循环后面，循环正常关闭才会执行，</a:t>
            </a:r>
            <a:r>
              <a:rPr lang="en-US" altLang="zh-CN" dirty="0"/>
              <a:t>break</a:t>
            </a:r>
            <a:r>
              <a:rPr lang="zh-CN" altLang="en-US" dirty="0"/>
              <a:t>不会执行</a:t>
            </a:r>
            <a:endParaRPr lang="en-US" altLang="zh-CN" dirty="0"/>
          </a:p>
          <a:p>
            <a:r>
              <a:rPr lang="en-US" altLang="zh-CN" dirty="0"/>
              <a:t>2.else</a:t>
            </a:r>
            <a:r>
              <a:rPr lang="zh-CN" altLang="en-US" dirty="0"/>
              <a:t>跟在</a:t>
            </a:r>
            <a:r>
              <a:rPr lang="en-US" altLang="zh-CN" dirty="0"/>
              <a:t>try</a:t>
            </a:r>
            <a:r>
              <a:rPr lang="zh-CN" altLang="en-US" dirty="0"/>
              <a:t>后面，没有异常就会执行，有异常就不执行</a:t>
            </a:r>
            <a:endParaRPr lang="en-US" altLang="zh-CN" dirty="0"/>
          </a:p>
          <a:p>
            <a:r>
              <a:rPr lang="en-US" altLang="zh-CN" dirty="0"/>
              <a:t>3.with</a:t>
            </a:r>
            <a:r>
              <a:rPr lang="zh-CN" altLang="en-US" dirty="0"/>
              <a:t>语句，</a:t>
            </a:r>
            <a:r>
              <a:rPr lang="en-US" altLang="zh-CN" dirty="0"/>
              <a:t>with </a:t>
            </a:r>
            <a:r>
              <a:rPr lang="zh-CN" altLang="en-US" dirty="0"/>
              <a:t>打开文件的操作 </a:t>
            </a:r>
            <a:r>
              <a:rPr lang="en-US" altLang="zh-CN" dirty="0"/>
              <a:t>as </a:t>
            </a:r>
            <a:r>
              <a:rPr lang="zh-CN" altLang="en-US" dirty="0"/>
              <a:t>文件对象</a:t>
            </a:r>
            <a:r>
              <a:rPr lang="zh-CN" altLang="en-US"/>
              <a:t>的名字，会自动关注文件，在不需要时自动关闭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946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178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Python笔记</vt:lpstr>
      <vt:lpstr>常见异常</vt:lpstr>
      <vt:lpstr>异常的检测和处理</vt:lpstr>
      <vt:lpstr>else语句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Python笔记</dc:title>
  <dc:creator>1970717299@qq.com</dc:creator>
  <cp:lastModifiedBy>1970717299@qq.com</cp:lastModifiedBy>
  <cp:revision>27</cp:revision>
  <dcterms:created xsi:type="dcterms:W3CDTF">2021-02-23T05:35:06Z</dcterms:created>
  <dcterms:modified xsi:type="dcterms:W3CDTF">2021-02-23T06:11:06Z</dcterms:modified>
</cp:coreProperties>
</file>