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80CCE-D777-46B5-91D1-848B37EF6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278057-22C7-482A-96E1-049D57E1A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A6A15-A465-4281-91E0-07207D6A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5793A-965F-418C-9C5C-6EAD402B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50CD8-C2B7-4D7B-9661-9A56A4EA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A9292-41B2-40E5-B16C-F030EB3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54657-23A8-42E8-A6CB-7DCE1C9ED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FB864-8583-4759-A5D4-C1588D8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030F7-9005-4570-8A50-D3A6F962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88732-5031-48C7-B563-8CC6F155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D8327A-42E9-489F-ADB5-B7C96B6F4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37D06-6193-4B9F-833F-2C1DC39B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4AD59-1F15-4D71-9F84-EEB49A6A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91DE9-C59B-4881-852B-3426C6BC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3D8D3-B896-41DA-B971-E6149336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9C90-55CC-45B2-9947-20902A72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4FD01-C946-492E-93E7-3D36D0A0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681CF-FE97-4EF4-918E-5D901418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B8CEE-C973-4318-BF86-417A6D5F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859E9-8413-4828-8BC4-1863B4F0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0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7E8C-534E-4A00-B88B-BE479BCC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72E8A-7B7B-4628-9ACD-2DFDF4BA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DB874-3809-4441-B899-2510B68F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81665-923F-4E6A-96EE-12D9E881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230C6-D6BB-42B4-A24B-CA62FC3D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9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80844-E8C8-4C7A-B802-FA98B4F1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6FD5E-EC00-41D6-A4BE-8A1C2E06A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7450E4-E325-4076-88A6-61CF358F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CE8AE-6DA0-4FF3-8A06-470EFD49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442BB-C27C-4284-8A8C-B35FFA96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F9D25-C8EF-4DF6-AA84-D963B997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4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AAB7B-F765-473B-893F-8D645681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E3A45-B355-4F00-8D44-B0E20DAD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92083-656F-490C-91C5-BDA8E6BD2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708FC-6B25-4196-8842-52972F43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23D44-6ED4-49CA-A1D3-616C5DB51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3FC0A-9E4B-4997-8A61-5A4189D1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A8BBC-18EA-4FE6-8C60-41984F93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8F0FAA-F60F-48E9-B0FC-A706B848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3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EC67B-C0AB-4ACB-9F06-1B42CBF0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0C2B0-770F-4356-AAE8-C86CBC5F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848480-6C61-47A2-AAFE-9400D382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517335-6E17-4B51-8A7C-247398DA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5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F4ECFE-854D-490B-9A1C-5ED25BCD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2E8B9-C1CF-43AD-837D-5043BCC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E0D89-6D18-4009-A0FD-0F9D4254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7822F-9284-4F87-9002-E8422F5E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965A0-57E9-4693-BAB9-7DEE6EFC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B6B98-B179-4F8E-B3C2-10B228CB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CCD50-7762-49FE-B940-6A602CD1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E565A-BE25-4059-A6F3-EC91D48D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8E422-B1BF-43FF-A6C3-A307C43B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4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195A-0B81-49D7-A59F-8F168BD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1BDE8D-1050-4B68-9911-6B67C6FC7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A2F4D-0E08-45BE-B2F4-288953FE4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8AB77-5182-427F-AE0C-339CC454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952E9-E6DE-4833-BA26-7CD65432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A8D35B-0EA5-44DA-B101-938F05BA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5F4830-C5C8-48A8-8A34-C0711767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95611-229C-4870-B5BA-6B6FF3D4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8DCEA-CEFA-45E7-8F49-8B66BDF28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F1A7-02BB-45A6-A840-3C250283775D}" type="datetimeFigureOut">
              <a:rPr lang="zh-CN" altLang="en-US" smtClean="0"/>
              <a:t>2021/2/23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0360-2BD5-4769-8366-7C4A478C7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8DE5D-C027-4357-89C7-343EE46D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3A3A-9FD5-4876-A1D2-4D29BA37D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3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E68E6-7D05-4EBA-B4B4-CA3AA27B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0DEA2-120C-4B0B-ABDB-96791F50C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20001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A3653-9D6D-43A0-BB2A-8D834353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66CFE-9248-4200-B7C4-EC14D1EE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class </a:t>
            </a:r>
            <a:r>
              <a:rPr lang="zh-CN" altLang="en-US" dirty="0"/>
              <a:t>名字</a:t>
            </a:r>
            <a:r>
              <a:rPr lang="en-US" altLang="zh-CN" dirty="0"/>
              <a:t>():     </a:t>
            </a:r>
            <a:r>
              <a:rPr lang="zh-CN" altLang="en-US" dirty="0"/>
              <a:t>创建一个类，括号内传入类名可以继承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在写方法时必须要有一个</a:t>
            </a:r>
            <a:r>
              <a:rPr lang="en-US" altLang="zh-CN" dirty="0"/>
              <a:t>self</a:t>
            </a:r>
            <a:r>
              <a:rPr lang="zh-CN" altLang="en-US" dirty="0"/>
              <a:t>参数。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构造器方法</a:t>
            </a:r>
            <a:r>
              <a:rPr lang="en-US" altLang="zh-CN" dirty="0"/>
              <a:t>__</a:t>
            </a:r>
            <a:r>
              <a:rPr lang="en-US" altLang="zh-CN" dirty="0" err="1"/>
              <a:t>inite</a:t>
            </a:r>
            <a:r>
              <a:rPr lang="en-US" altLang="zh-CN" dirty="0"/>
              <a:t>__():</a:t>
            </a:r>
            <a:r>
              <a:rPr lang="zh-CN" altLang="en-US" dirty="0"/>
              <a:t>在第一个参数</a:t>
            </a:r>
            <a:r>
              <a:rPr lang="en-US" altLang="zh-CN" dirty="0"/>
              <a:t>self</a:t>
            </a:r>
            <a:r>
              <a:rPr lang="zh-CN" altLang="en-US" dirty="0"/>
              <a:t>之后可以传入其他的参数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属性私有</a:t>
            </a:r>
            <a:r>
              <a:rPr lang="en-US" altLang="zh-CN" dirty="0"/>
              <a:t>:</a:t>
            </a:r>
            <a:r>
              <a:rPr lang="zh-CN" altLang="en-US" dirty="0"/>
              <a:t>通过在属性名前面加两个下划线</a:t>
            </a:r>
            <a:r>
              <a:rPr lang="en-US" altLang="zh-CN" dirty="0"/>
              <a:t>(__)</a:t>
            </a:r>
            <a:r>
              <a:rPr lang="zh-CN" altLang="en-US" dirty="0"/>
              <a:t>的方式来使属性变得私有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59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A1A4C-4340-407D-964E-D0520F60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CA901-2FCF-4BF2-A622-25470E554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在定义类时后面的括号内传入一个 类名就继承了这个类，类可以多继承，直接用逗号隔开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子类重写构造器会覆盖父类的构造器里面的语句，解决办法是调用</a:t>
            </a:r>
            <a:r>
              <a:rPr lang="en-US" altLang="zh-CN" dirty="0"/>
              <a:t>super</a:t>
            </a:r>
            <a:r>
              <a:rPr lang="zh-CN" altLang="en-US" dirty="0"/>
              <a:t>函数</a:t>
            </a:r>
            <a:r>
              <a:rPr lang="en-US" altLang="zh-CN" dirty="0"/>
              <a:t>,super().__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，或者父类的名字</a:t>
            </a:r>
            <a:r>
              <a:rPr lang="en-US" altLang="zh-CN" dirty="0"/>
              <a:t>.__</a:t>
            </a:r>
            <a:r>
              <a:rPr lang="en-US" altLang="zh-CN" dirty="0" err="1"/>
              <a:t>init</a:t>
            </a:r>
            <a:r>
              <a:rPr lang="en-US" altLang="zh-CN" dirty="0"/>
              <a:t>__(self)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60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71D75-4FA5-401F-BBD4-4C08F7F0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2BCA1-BF46-4689-A6A8-592EFAC6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在类里面实例化另一个类，而不是继承。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一般把横向关系的几个类组合到一起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430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1364F-9266-44DC-A489-87C8381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类，类对象，实例对象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3A5FB-7D54-4EEA-A015-DDCD80D5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类本身也是一个对象。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当更改类属性时，实例属性也会受影响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更改实例属性不影响类属性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属性的名字和方法相同时会将方法覆盖</a:t>
            </a:r>
          </a:p>
        </p:txBody>
      </p:sp>
    </p:spTree>
    <p:extLst>
      <p:ext uri="{BB962C8B-B14F-4D97-AF65-F5344CB8AC3E}">
        <p14:creationId xmlns:p14="http://schemas.microsoft.com/office/powerpoint/2010/main" val="20401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2E10-2D2F-45F3-A97D-B4D91776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C0DAE-BC10-428C-93CC-B321F10F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1.python</a:t>
            </a:r>
            <a:r>
              <a:rPr lang="zh-CN" altLang="en-US" dirty="0"/>
              <a:t>需要有实例化对象才可以访问方法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在定义方法时不设置</a:t>
            </a:r>
            <a:r>
              <a:rPr lang="en-US" altLang="zh-CN" dirty="0"/>
              <a:t>self</a:t>
            </a:r>
            <a:r>
              <a:rPr lang="zh-CN" altLang="en-US" dirty="0"/>
              <a:t>参数的方法无需实例化就可访问，实例化之后无法访问</a:t>
            </a:r>
          </a:p>
        </p:txBody>
      </p:sp>
    </p:spTree>
    <p:extLst>
      <p:ext uri="{BB962C8B-B14F-4D97-AF65-F5344CB8AC3E}">
        <p14:creationId xmlns:p14="http://schemas.microsoft.com/office/powerpoint/2010/main" val="269790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6EB8F-3DE6-4231-94C7-BA6FD6C7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类与对象相关的内置函数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81EA6-35FE-4EDC-8D55-BCA64D23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1.issubclass();</a:t>
            </a:r>
            <a:r>
              <a:rPr lang="zh-CN" altLang="en-US" dirty="0"/>
              <a:t>判断前者是否是后者的子类，一个类会默认为是自身的子类，第二个参数可以是一个元组，这样只要其中一个满足就返回</a:t>
            </a:r>
            <a:r>
              <a:rPr lang="en-US" altLang="zh-CN" dirty="0"/>
              <a:t>true</a:t>
            </a:r>
          </a:p>
          <a:p>
            <a:r>
              <a:rPr lang="en-US" altLang="zh-CN" dirty="0"/>
              <a:t>2.isinstance()</a:t>
            </a:r>
            <a:r>
              <a:rPr lang="zh-CN" altLang="en-US" dirty="0"/>
              <a:t>判断前者是否是后者的实例对象，后者可以是元组</a:t>
            </a:r>
            <a:endParaRPr lang="en-US" altLang="zh-CN" dirty="0"/>
          </a:p>
          <a:p>
            <a:r>
              <a:rPr lang="en-US" altLang="zh-CN" dirty="0"/>
              <a:t>3.hasattr(</a:t>
            </a:r>
            <a:r>
              <a:rPr lang="zh-CN" altLang="en-US" dirty="0"/>
              <a:t>对象，</a:t>
            </a:r>
            <a:r>
              <a:rPr lang="en-US" altLang="zh-CN" dirty="0"/>
              <a:t>’</a:t>
            </a:r>
            <a:r>
              <a:rPr lang="zh-CN" altLang="en-US" dirty="0"/>
              <a:t>属性名</a:t>
            </a:r>
            <a:r>
              <a:rPr lang="en-US" altLang="zh-CN" dirty="0"/>
              <a:t>’)</a:t>
            </a:r>
            <a:r>
              <a:rPr lang="zh-CN" altLang="en-US" dirty="0"/>
              <a:t>判断一个对象是否有对应的属性</a:t>
            </a:r>
            <a:endParaRPr lang="en-US" altLang="zh-CN" dirty="0"/>
          </a:p>
          <a:p>
            <a:r>
              <a:rPr lang="en-US" altLang="zh-CN" dirty="0"/>
              <a:t>4.getattr(</a:t>
            </a:r>
            <a:r>
              <a:rPr lang="zh-CN" altLang="en-US" dirty="0"/>
              <a:t>对象，</a:t>
            </a:r>
            <a:r>
              <a:rPr lang="en-US" altLang="zh-CN" dirty="0"/>
              <a:t>’</a:t>
            </a:r>
            <a:r>
              <a:rPr lang="zh-CN" altLang="en-US" dirty="0"/>
              <a:t>属性名</a:t>
            </a:r>
            <a:r>
              <a:rPr lang="en-US" altLang="zh-CN" dirty="0"/>
              <a:t>’</a:t>
            </a:r>
            <a:r>
              <a:rPr lang="zh-CN" altLang="en-US" dirty="0"/>
              <a:t>，“返回值”</a:t>
            </a:r>
            <a:r>
              <a:rPr lang="en-US" altLang="zh-CN" dirty="0"/>
              <a:t>)</a:t>
            </a:r>
            <a:r>
              <a:rPr lang="zh-CN" altLang="en-US" dirty="0"/>
              <a:t>，返回对象对应的属性值，若找不到对应的属性返回设置的返回值，若未设置返回值返回异常</a:t>
            </a:r>
            <a:endParaRPr lang="en-US" altLang="zh-CN" dirty="0"/>
          </a:p>
          <a:p>
            <a:r>
              <a:rPr lang="en-US" altLang="zh-CN" dirty="0"/>
              <a:t>5.setattr(</a:t>
            </a:r>
            <a:r>
              <a:rPr lang="zh-CN" altLang="en-US" dirty="0"/>
              <a:t>对象，‘属性名’，值</a:t>
            </a:r>
            <a:r>
              <a:rPr lang="en-US" altLang="zh-CN" dirty="0"/>
              <a:t>)</a:t>
            </a:r>
            <a:r>
              <a:rPr lang="zh-CN" altLang="en-US" dirty="0"/>
              <a:t>给一个对象的属性设置值，属性存在则设置成功，属性不存在则新建一个属性</a:t>
            </a:r>
            <a:endParaRPr lang="en-US" altLang="zh-CN" dirty="0"/>
          </a:p>
          <a:p>
            <a:r>
              <a:rPr lang="en-US" altLang="zh-CN" dirty="0"/>
              <a:t>6.delattr(</a:t>
            </a:r>
            <a:r>
              <a:rPr lang="zh-CN" altLang="en-US" dirty="0"/>
              <a:t>对象，‘属性名’</a:t>
            </a:r>
            <a:r>
              <a:rPr lang="en-US" altLang="zh-CN" dirty="0"/>
              <a:t>)</a:t>
            </a:r>
            <a:r>
              <a:rPr lang="zh-CN" altLang="en-US" dirty="0"/>
              <a:t>删除一个对象对应的属性，不存在返回一个异常</a:t>
            </a:r>
          </a:p>
        </p:txBody>
      </p:sp>
    </p:spTree>
    <p:extLst>
      <p:ext uri="{BB962C8B-B14F-4D97-AF65-F5344CB8AC3E}">
        <p14:creationId xmlns:p14="http://schemas.microsoft.com/office/powerpoint/2010/main" val="15557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0C270-C66C-4A03-BBEF-2A605762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D8BAE-3F67-4588-AF43-8DA421F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/>
              <a:t>通过属性设置属性</a:t>
            </a:r>
          </a:p>
        </p:txBody>
      </p:sp>
    </p:spTree>
    <p:extLst>
      <p:ext uri="{BB962C8B-B14F-4D97-AF65-F5344CB8AC3E}">
        <p14:creationId xmlns:p14="http://schemas.microsoft.com/office/powerpoint/2010/main" val="4641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450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Python笔记</vt:lpstr>
      <vt:lpstr>类</vt:lpstr>
      <vt:lpstr>继承</vt:lpstr>
      <vt:lpstr>组合</vt:lpstr>
      <vt:lpstr>类，类对象，实例对象</vt:lpstr>
      <vt:lpstr>绑定</vt:lpstr>
      <vt:lpstr>类与对象相关的内置函数</vt:lpstr>
      <vt:lpstr>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Python笔记</dc:title>
  <dc:creator>1970717299@qq.com</dc:creator>
  <cp:lastModifiedBy>1970717299@qq.com</cp:lastModifiedBy>
  <cp:revision>57</cp:revision>
  <dcterms:created xsi:type="dcterms:W3CDTF">2021-02-23T06:21:07Z</dcterms:created>
  <dcterms:modified xsi:type="dcterms:W3CDTF">2021-02-23T07:57:04Z</dcterms:modified>
</cp:coreProperties>
</file>