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67"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96D23-784B-4A5E-ACC0-B20DA4FF8BB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D7EDFA6-A3B8-4A19-961F-B8F3EF01FF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8578D7-FCAC-4A97-861A-BB8B527B9E1A}"/>
              </a:ext>
            </a:extLst>
          </p:cNvPr>
          <p:cNvSpPr>
            <a:spLocks noGrp="1"/>
          </p:cNvSpPr>
          <p:nvPr>
            <p:ph type="dt" sz="half" idx="10"/>
          </p:nvPr>
        </p:nvSpPr>
        <p:spPr/>
        <p:txBody>
          <a:bodyPr/>
          <a:lstStyle/>
          <a:p>
            <a:fld id="{6F75EFF1-7B12-4409-9166-7E7921549384}" type="datetimeFigureOut">
              <a:rPr lang="zh-CN" altLang="en-US" smtClean="0"/>
              <a:t>2021/2/24</a:t>
            </a:fld>
            <a:endParaRPr lang="zh-CN" altLang="en-US"/>
          </a:p>
        </p:txBody>
      </p:sp>
      <p:sp>
        <p:nvSpPr>
          <p:cNvPr id="5" name="页脚占位符 4">
            <a:extLst>
              <a:ext uri="{FF2B5EF4-FFF2-40B4-BE49-F238E27FC236}">
                <a16:creationId xmlns:a16="http://schemas.microsoft.com/office/drawing/2014/main" id="{0936E6D4-21DB-499D-8060-EAACE78586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357A46-B4FE-46F7-B8B2-0A260F332676}"/>
              </a:ext>
            </a:extLst>
          </p:cNvPr>
          <p:cNvSpPr>
            <a:spLocks noGrp="1"/>
          </p:cNvSpPr>
          <p:nvPr>
            <p:ph type="sldNum" sz="quarter" idx="12"/>
          </p:nvPr>
        </p:nvSpPr>
        <p:spPr/>
        <p:txBody>
          <a:bodyPr/>
          <a:lstStyle/>
          <a:p>
            <a:fld id="{0DC664B9-A88A-4715-9246-ADF062FD8B27}" type="slidenum">
              <a:rPr lang="zh-CN" altLang="en-US" smtClean="0"/>
              <a:t>‹#›</a:t>
            </a:fld>
            <a:endParaRPr lang="zh-CN" altLang="en-US"/>
          </a:p>
        </p:txBody>
      </p:sp>
    </p:spTree>
    <p:extLst>
      <p:ext uri="{BB962C8B-B14F-4D97-AF65-F5344CB8AC3E}">
        <p14:creationId xmlns:p14="http://schemas.microsoft.com/office/powerpoint/2010/main" val="1454497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BB9FDB-AB5D-4E75-8B10-4C8C3A9FAAA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3832DCC-CD1D-431A-AD0B-9FD115E6FB6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2C4CFC-BDC6-480D-AC34-924ADD9D578F}"/>
              </a:ext>
            </a:extLst>
          </p:cNvPr>
          <p:cNvSpPr>
            <a:spLocks noGrp="1"/>
          </p:cNvSpPr>
          <p:nvPr>
            <p:ph type="dt" sz="half" idx="10"/>
          </p:nvPr>
        </p:nvSpPr>
        <p:spPr/>
        <p:txBody>
          <a:bodyPr/>
          <a:lstStyle/>
          <a:p>
            <a:fld id="{6F75EFF1-7B12-4409-9166-7E7921549384}" type="datetimeFigureOut">
              <a:rPr lang="zh-CN" altLang="en-US" smtClean="0"/>
              <a:t>2021/2/24</a:t>
            </a:fld>
            <a:endParaRPr lang="zh-CN" altLang="en-US"/>
          </a:p>
        </p:txBody>
      </p:sp>
      <p:sp>
        <p:nvSpPr>
          <p:cNvPr id="5" name="页脚占位符 4">
            <a:extLst>
              <a:ext uri="{FF2B5EF4-FFF2-40B4-BE49-F238E27FC236}">
                <a16:creationId xmlns:a16="http://schemas.microsoft.com/office/drawing/2014/main" id="{D18A3D37-ECD9-4165-9B5B-183FB8DF42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495B9D-D92C-4837-9F1C-82A66C98BC3B}"/>
              </a:ext>
            </a:extLst>
          </p:cNvPr>
          <p:cNvSpPr>
            <a:spLocks noGrp="1"/>
          </p:cNvSpPr>
          <p:nvPr>
            <p:ph type="sldNum" sz="quarter" idx="12"/>
          </p:nvPr>
        </p:nvSpPr>
        <p:spPr/>
        <p:txBody>
          <a:bodyPr/>
          <a:lstStyle/>
          <a:p>
            <a:fld id="{0DC664B9-A88A-4715-9246-ADF062FD8B27}" type="slidenum">
              <a:rPr lang="zh-CN" altLang="en-US" smtClean="0"/>
              <a:t>‹#›</a:t>
            </a:fld>
            <a:endParaRPr lang="zh-CN" altLang="en-US"/>
          </a:p>
        </p:txBody>
      </p:sp>
    </p:spTree>
    <p:extLst>
      <p:ext uri="{BB962C8B-B14F-4D97-AF65-F5344CB8AC3E}">
        <p14:creationId xmlns:p14="http://schemas.microsoft.com/office/powerpoint/2010/main" val="886500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98F4803-FAB3-43A5-9B55-D619B944DF3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2EC6009-7430-4DA3-8C36-8F0C8835F27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DDC3F2-33D3-48E0-AF62-92B2E42ABEB1}"/>
              </a:ext>
            </a:extLst>
          </p:cNvPr>
          <p:cNvSpPr>
            <a:spLocks noGrp="1"/>
          </p:cNvSpPr>
          <p:nvPr>
            <p:ph type="dt" sz="half" idx="10"/>
          </p:nvPr>
        </p:nvSpPr>
        <p:spPr/>
        <p:txBody>
          <a:bodyPr/>
          <a:lstStyle/>
          <a:p>
            <a:fld id="{6F75EFF1-7B12-4409-9166-7E7921549384}" type="datetimeFigureOut">
              <a:rPr lang="zh-CN" altLang="en-US" smtClean="0"/>
              <a:t>2021/2/24</a:t>
            </a:fld>
            <a:endParaRPr lang="zh-CN" altLang="en-US"/>
          </a:p>
        </p:txBody>
      </p:sp>
      <p:sp>
        <p:nvSpPr>
          <p:cNvPr id="5" name="页脚占位符 4">
            <a:extLst>
              <a:ext uri="{FF2B5EF4-FFF2-40B4-BE49-F238E27FC236}">
                <a16:creationId xmlns:a16="http://schemas.microsoft.com/office/drawing/2014/main" id="{0C60F227-B217-4725-B3CF-966A9E0191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EA7924-7B82-4FEF-8A01-B466CA08A6CD}"/>
              </a:ext>
            </a:extLst>
          </p:cNvPr>
          <p:cNvSpPr>
            <a:spLocks noGrp="1"/>
          </p:cNvSpPr>
          <p:nvPr>
            <p:ph type="sldNum" sz="quarter" idx="12"/>
          </p:nvPr>
        </p:nvSpPr>
        <p:spPr/>
        <p:txBody>
          <a:bodyPr/>
          <a:lstStyle/>
          <a:p>
            <a:fld id="{0DC664B9-A88A-4715-9246-ADF062FD8B27}" type="slidenum">
              <a:rPr lang="zh-CN" altLang="en-US" smtClean="0"/>
              <a:t>‹#›</a:t>
            </a:fld>
            <a:endParaRPr lang="zh-CN" altLang="en-US"/>
          </a:p>
        </p:txBody>
      </p:sp>
    </p:spTree>
    <p:extLst>
      <p:ext uri="{BB962C8B-B14F-4D97-AF65-F5344CB8AC3E}">
        <p14:creationId xmlns:p14="http://schemas.microsoft.com/office/powerpoint/2010/main" val="157075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E3F4D-3A25-42C3-9293-0299D99D12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FF86720-6ABA-4545-A767-4C6C1A5B8E9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9DEAFE-55B3-493B-9152-5A1BD2D10A86}"/>
              </a:ext>
            </a:extLst>
          </p:cNvPr>
          <p:cNvSpPr>
            <a:spLocks noGrp="1"/>
          </p:cNvSpPr>
          <p:nvPr>
            <p:ph type="dt" sz="half" idx="10"/>
          </p:nvPr>
        </p:nvSpPr>
        <p:spPr/>
        <p:txBody>
          <a:bodyPr/>
          <a:lstStyle/>
          <a:p>
            <a:fld id="{6F75EFF1-7B12-4409-9166-7E7921549384}" type="datetimeFigureOut">
              <a:rPr lang="zh-CN" altLang="en-US" smtClean="0"/>
              <a:t>2021/2/24</a:t>
            </a:fld>
            <a:endParaRPr lang="zh-CN" altLang="en-US"/>
          </a:p>
        </p:txBody>
      </p:sp>
      <p:sp>
        <p:nvSpPr>
          <p:cNvPr id="5" name="页脚占位符 4">
            <a:extLst>
              <a:ext uri="{FF2B5EF4-FFF2-40B4-BE49-F238E27FC236}">
                <a16:creationId xmlns:a16="http://schemas.microsoft.com/office/drawing/2014/main" id="{D6987FDA-6351-4A45-A4F7-7FBAEC900B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B566B7-55D8-4C5C-B505-B2EE273EA4F6}"/>
              </a:ext>
            </a:extLst>
          </p:cNvPr>
          <p:cNvSpPr>
            <a:spLocks noGrp="1"/>
          </p:cNvSpPr>
          <p:nvPr>
            <p:ph type="sldNum" sz="quarter" idx="12"/>
          </p:nvPr>
        </p:nvSpPr>
        <p:spPr/>
        <p:txBody>
          <a:bodyPr/>
          <a:lstStyle/>
          <a:p>
            <a:fld id="{0DC664B9-A88A-4715-9246-ADF062FD8B27}" type="slidenum">
              <a:rPr lang="zh-CN" altLang="en-US" smtClean="0"/>
              <a:t>‹#›</a:t>
            </a:fld>
            <a:endParaRPr lang="zh-CN" altLang="en-US"/>
          </a:p>
        </p:txBody>
      </p:sp>
    </p:spTree>
    <p:extLst>
      <p:ext uri="{BB962C8B-B14F-4D97-AF65-F5344CB8AC3E}">
        <p14:creationId xmlns:p14="http://schemas.microsoft.com/office/powerpoint/2010/main" val="2902648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D35BDF-AE6D-43D1-8C0D-C3A25547D45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AC5314-80DE-4410-B204-4BAF8AA460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353E88D-90F3-47FA-AC5A-0CD4F14DBB89}"/>
              </a:ext>
            </a:extLst>
          </p:cNvPr>
          <p:cNvSpPr>
            <a:spLocks noGrp="1"/>
          </p:cNvSpPr>
          <p:nvPr>
            <p:ph type="dt" sz="half" idx="10"/>
          </p:nvPr>
        </p:nvSpPr>
        <p:spPr/>
        <p:txBody>
          <a:bodyPr/>
          <a:lstStyle/>
          <a:p>
            <a:fld id="{6F75EFF1-7B12-4409-9166-7E7921549384}" type="datetimeFigureOut">
              <a:rPr lang="zh-CN" altLang="en-US" smtClean="0"/>
              <a:t>2021/2/24</a:t>
            </a:fld>
            <a:endParaRPr lang="zh-CN" altLang="en-US"/>
          </a:p>
        </p:txBody>
      </p:sp>
      <p:sp>
        <p:nvSpPr>
          <p:cNvPr id="5" name="页脚占位符 4">
            <a:extLst>
              <a:ext uri="{FF2B5EF4-FFF2-40B4-BE49-F238E27FC236}">
                <a16:creationId xmlns:a16="http://schemas.microsoft.com/office/drawing/2014/main" id="{DBE691EA-441D-40BC-B59F-CA663D63C6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235593-0340-42B3-9B65-A288BC660736}"/>
              </a:ext>
            </a:extLst>
          </p:cNvPr>
          <p:cNvSpPr>
            <a:spLocks noGrp="1"/>
          </p:cNvSpPr>
          <p:nvPr>
            <p:ph type="sldNum" sz="quarter" idx="12"/>
          </p:nvPr>
        </p:nvSpPr>
        <p:spPr/>
        <p:txBody>
          <a:bodyPr/>
          <a:lstStyle/>
          <a:p>
            <a:fld id="{0DC664B9-A88A-4715-9246-ADF062FD8B27}" type="slidenum">
              <a:rPr lang="zh-CN" altLang="en-US" smtClean="0"/>
              <a:t>‹#›</a:t>
            </a:fld>
            <a:endParaRPr lang="zh-CN" altLang="en-US"/>
          </a:p>
        </p:txBody>
      </p:sp>
    </p:spTree>
    <p:extLst>
      <p:ext uri="{BB962C8B-B14F-4D97-AF65-F5344CB8AC3E}">
        <p14:creationId xmlns:p14="http://schemas.microsoft.com/office/powerpoint/2010/main" val="384660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9D1AE-7E2A-4E55-93DF-A6E1848B651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25E8428-02FE-481D-95A7-BDB3A71B602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B391673-7F0F-43F7-9E9D-4D8991B11D9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E052143-E4CC-4135-ACC7-FE817C303CEC}"/>
              </a:ext>
            </a:extLst>
          </p:cNvPr>
          <p:cNvSpPr>
            <a:spLocks noGrp="1"/>
          </p:cNvSpPr>
          <p:nvPr>
            <p:ph type="dt" sz="half" idx="10"/>
          </p:nvPr>
        </p:nvSpPr>
        <p:spPr/>
        <p:txBody>
          <a:bodyPr/>
          <a:lstStyle/>
          <a:p>
            <a:fld id="{6F75EFF1-7B12-4409-9166-7E7921549384}" type="datetimeFigureOut">
              <a:rPr lang="zh-CN" altLang="en-US" smtClean="0"/>
              <a:t>2021/2/24</a:t>
            </a:fld>
            <a:endParaRPr lang="zh-CN" altLang="en-US"/>
          </a:p>
        </p:txBody>
      </p:sp>
      <p:sp>
        <p:nvSpPr>
          <p:cNvPr id="6" name="页脚占位符 5">
            <a:extLst>
              <a:ext uri="{FF2B5EF4-FFF2-40B4-BE49-F238E27FC236}">
                <a16:creationId xmlns:a16="http://schemas.microsoft.com/office/drawing/2014/main" id="{BBE4F21D-571D-4F41-8C5D-AEBBB7E7ED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EED63F-820D-4337-8216-4ECC666C562C}"/>
              </a:ext>
            </a:extLst>
          </p:cNvPr>
          <p:cNvSpPr>
            <a:spLocks noGrp="1"/>
          </p:cNvSpPr>
          <p:nvPr>
            <p:ph type="sldNum" sz="quarter" idx="12"/>
          </p:nvPr>
        </p:nvSpPr>
        <p:spPr/>
        <p:txBody>
          <a:bodyPr/>
          <a:lstStyle/>
          <a:p>
            <a:fld id="{0DC664B9-A88A-4715-9246-ADF062FD8B27}" type="slidenum">
              <a:rPr lang="zh-CN" altLang="en-US" smtClean="0"/>
              <a:t>‹#›</a:t>
            </a:fld>
            <a:endParaRPr lang="zh-CN" altLang="en-US"/>
          </a:p>
        </p:txBody>
      </p:sp>
    </p:spTree>
    <p:extLst>
      <p:ext uri="{BB962C8B-B14F-4D97-AF65-F5344CB8AC3E}">
        <p14:creationId xmlns:p14="http://schemas.microsoft.com/office/powerpoint/2010/main" val="321420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B3C3E-7244-47C3-87BC-12211152E3E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4220D3E-D1EE-4A6F-92D5-7FBA171597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78B2D84-52A1-4E6F-AE92-4FCF0B76E07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2393ED3-02F7-4CEA-AAFD-D22A69A8B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4B5438C-E9D1-45AA-BA12-4D487E9C47D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669B6A-A2CD-43B8-BE13-DD57605D4FE5}"/>
              </a:ext>
            </a:extLst>
          </p:cNvPr>
          <p:cNvSpPr>
            <a:spLocks noGrp="1"/>
          </p:cNvSpPr>
          <p:nvPr>
            <p:ph type="dt" sz="half" idx="10"/>
          </p:nvPr>
        </p:nvSpPr>
        <p:spPr/>
        <p:txBody>
          <a:bodyPr/>
          <a:lstStyle/>
          <a:p>
            <a:fld id="{6F75EFF1-7B12-4409-9166-7E7921549384}" type="datetimeFigureOut">
              <a:rPr lang="zh-CN" altLang="en-US" smtClean="0"/>
              <a:t>2021/2/24</a:t>
            </a:fld>
            <a:endParaRPr lang="zh-CN" altLang="en-US"/>
          </a:p>
        </p:txBody>
      </p:sp>
      <p:sp>
        <p:nvSpPr>
          <p:cNvPr id="8" name="页脚占位符 7">
            <a:extLst>
              <a:ext uri="{FF2B5EF4-FFF2-40B4-BE49-F238E27FC236}">
                <a16:creationId xmlns:a16="http://schemas.microsoft.com/office/drawing/2014/main" id="{CD1193EF-C11D-4A68-87A9-72B4E94B917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1239486-9F68-4326-AD1D-8F3263C2C312}"/>
              </a:ext>
            </a:extLst>
          </p:cNvPr>
          <p:cNvSpPr>
            <a:spLocks noGrp="1"/>
          </p:cNvSpPr>
          <p:nvPr>
            <p:ph type="sldNum" sz="quarter" idx="12"/>
          </p:nvPr>
        </p:nvSpPr>
        <p:spPr/>
        <p:txBody>
          <a:bodyPr/>
          <a:lstStyle/>
          <a:p>
            <a:fld id="{0DC664B9-A88A-4715-9246-ADF062FD8B27}" type="slidenum">
              <a:rPr lang="zh-CN" altLang="en-US" smtClean="0"/>
              <a:t>‹#›</a:t>
            </a:fld>
            <a:endParaRPr lang="zh-CN" altLang="en-US"/>
          </a:p>
        </p:txBody>
      </p:sp>
    </p:spTree>
    <p:extLst>
      <p:ext uri="{BB962C8B-B14F-4D97-AF65-F5344CB8AC3E}">
        <p14:creationId xmlns:p14="http://schemas.microsoft.com/office/powerpoint/2010/main" val="186323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1D6D8F-7A6B-42D0-A597-E4FC79D7BCF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C6EC168-5EB6-49FC-A75D-706C58B24C65}"/>
              </a:ext>
            </a:extLst>
          </p:cNvPr>
          <p:cNvSpPr>
            <a:spLocks noGrp="1"/>
          </p:cNvSpPr>
          <p:nvPr>
            <p:ph type="dt" sz="half" idx="10"/>
          </p:nvPr>
        </p:nvSpPr>
        <p:spPr/>
        <p:txBody>
          <a:bodyPr/>
          <a:lstStyle/>
          <a:p>
            <a:fld id="{6F75EFF1-7B12-4409-9166-7E7921549384}" type="datetimeFigureOut">
              <a:rPr lang="zh-CN" altLang="en-US" smtClean="0"/>
              <a:t>2021/2/24</a:t>
            </a:fld>
            <a:endParaRPr lang="zh-CN" altLang="en-US"/>
          </a:p>
        </p:txBody>
      </p:sp>
      <p:sp>
        <p:nvSpPr>
          <p:cNvPr id="4" name="页脚占位符 3">
            <a:extLst>
              <a:ext uri="{FF2B5EF4-FFF2-40B4-BE49-F238E27FC236}">
                <a16:creationId xmlns:a16="http://schemas.microsoft.com/office/drawing/2014/main" id="{8E33FFCE-E26B-4177-AC80-C89C49B895C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E3854D6-9ABC-460B-89F9-CE8A735CAA79}"/>
              </a:ext>
            </a:extLst>
          </p:cNvPr>
          <p:cNvSpPr>
            <a:spLocks noGrp="1"/>
          </p:cNvSpPr>
          <p:nvPr>
            <p:ph type="sldNum" sz="quarter" idx="12"/>
          </p:nvPr>
        </p:nvSpPr>
        <p:spPr/>
        <p:txBody>
          <a:bodyPr/>
          <a:lstStyle/>
          <a:p>
            <a:fld id="{0DC664B9-A88A-4715-9246-ADF062FD8B27}" type="slidenum">
              <a:rPr lang="zh-CN" altLang="en-US" smtClean="0"/>
              <a:t>‹#›</a:t>
            </a:fld>
            <a:endParaRPr lang="zh-CN" altLang="en-US"/>
          </a:p>
        </p:txBody>
      </p:sp>
    </p:spTree>
    <p:extLst>
      <p:ext uri="{BB962C8B-B14F-4D97-AF65-F5344CB8AC3E}">
        <p14:creationId xmlns:p14="http://schemas.microsoft.com/office/powerpoint/2010/main" val="232875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F3B0D3-2227-4754-80AF-2741EB14AD5A}"/>
              </a:ext>
            </a:extLst>
          </p:cNvPr>
          <p:cNvSpPr>
            <a:spLocks noGrp="1"/>
          </p:cNvSpPr>
          <p:nvPr>
            <p:ph type="dt" sz="half" idx="10"/>
          </p:nvPr>
        </p:nvSpPr>
        <p:spPr/>
        <p:txBody>
          <a:bodyPr/>
          <a:lstStyle/>
          <a:p>
            <a:fld id="{6F75EFF1-7B12-4409-9166-7E7921549384}" type="datetimeFigureOut">
              <a:rPr lang="zh-CN" altLang="en-US" smtClean="0"/>
              <a:t>2021/2/24</a:t>
            </a:fld>
            <a:endParaRPr lang="zh-CN" altLang="en-US"/>
          </a:p>
        </p:txBody>
      </p:sp>
      <p:sp>
        <p:nvSpPr>
          <p:cNvPr id="3" name="页脚占位符 2">
            <a:extLst>
              <a:ext uri="{FF2B5EF4-FFF2-40B4-BE49-F238E27FC236}">
                <a16:creationId xmlns:a16="http://schemas.microsoft.com/office/drawing/2014/main" id="{47BB6984-4FDF-4F19-BA58-B4C31D6526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DF006D9-0914-4001-A77B-35A562AFC593}"/>
              </a:ext>
            </a:extLst>
          </p:cNvPr>
          <p:cNvSpPr>
            <a:spLocks noGrp="1"/>
          </p:cNvSpPr>
          <p:nvPr>
            <p:ph type="sldNum" sz="quarter" idx="12"/>
          </p:nvPr>
        </p:nvSpPr>
        <p:spPr/>
        <p:txBody>
          <a:bodyPr/>
          <a:lstStyle/>
          <a:p>
            <a:fld id="{0DC664B9-A88A-4715-9246-ADF062FD8B27}" type="slidenum">
              <a:rPr lang="zh-CN" altLang="en-US" smtClean="0"/>
              <a:t>‹#›</a:t>
            </a:fld>
            <a:endParaRPr lang="zh-CN" altLang="en-US"/>
          </a:p>
        </p:txBody>
      </p:sp>
    </p:spTree>
    <p:extLst>
      <p:ext uri="{BB962C8B-B14F-4D97-AF65-F5344CB8AC3E}">
        <p14:creationId xmlns:p14="http://schemas.microsoft.com/office/powerpoint/2010/main" val="277083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A187A6-3A8A-454E-80F0-4189A9E2DB0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16752EE-BBE4-4C83-9842-020AE94C89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31A976-ACA5-4310-A91D-90F57E4FC5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3E385EA-DF2E-49B4-B52E-569D1785F00C}"/>
              </a:ext>
            </a:extLst>
          </p:cNvPr>
          <p:cNvSpPr>
            <a:spLocks noGrp="1"/>
          </p:cNvSpPr>
          <p:nvPr>
            <p:ph type="dt" sz="half" idx="10"/>
          </p:nvPr>
        </p:nvSpPr>
        <p:spPr/>
        <p:txBody>
          <a:bodyPr/>
          <a:lstStyle/>
          <a:p>
            <a:fld id="{6F75EFF1-7B12-4409-9166-7E7921549384}" type="datetimeFigureOut">
              <a:rPr lang="zh-CN" altLang="en-US" smtClean="0"/>
              <a:t>2021/2/24</a:t>
            </a:fld>
            <a:endParaRPr lang="zh-CN" altLang="en-US"/>
          </a:p>
        </p:txBody>
      </p:sp>
      <p:sp>
        <p:nvSpPr>
          <p:cNvPr id="6" name="页脚占位符 5">
            <a:extLst>
              <a:ext uri="{FF2B5EF4-FFF2-40B4-BE49-F238E27FC236}">
                <a16:creationId xmlns:a16="http://schemas.microsoft.com/office/drawing/2014/main" id="{395C2C1C-6916-45BA-9493-0D53EDC17C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413DE2-D369-4AC0-88B0-A5304D3516C5}"/>
              </a:ext>
            </a:extLst>
          </p:cNvPr>
          <p:cNvSpPr>
            <a:spLocks noGrp="1"/>
          </p:cNvSpPr>
          <p:nvPr>
            <p:ph type="sldNum" sz="quarter" idx="12"/>
          </p:nvPr>
        </p:nvSpPr>
        <p:spPr/>
        <p:txBody>
          <a:bodyPr/>
          <a:lstStyle/>
          <a:p>
            <a:fld id="{0DC664B9-A88A-4715-9246-ADF062FD8B27}" type="slidenum">
              <a:rPr lang="zh-CN" altLang="en-US" smtClean="0"/>
              <a:t>‹#›</a:t>
            </a:fld>
            <a:endParaRPr lang="zh-CN" altLang="en-US"/>
          </a:p>
        </p:txBody>
      </p:sp>
    </p:spTree>
    <p:extLst>
      <p:ext uri="{BB962C8B-B14F-4D97-AF65-F5344CB8AC3E}">
        <p14:creationId xmlns:p14="http://schemas.microsoft.com/office/powerpoint/2010/main" val="2369063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43D66-537B-48E0-89D7-CFC42EA99CA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214638F-C06C-4901-9F73-650E7B9A08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E1CBED7-E1D0-4709-B2C1-0F129676B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306E5D7-09AD-4BCF-835F-E3D8F22CDF8A}"/>
              </a:ext>
            </a:extLst>
          </p:cNvPr>
          <p:cNvSpPr>
            <a:spLocks noGrp="1"/>
          </p:cNvSpPr>
          <p:nvPr>
            <p:ph type="dt" sz="half" idx="10"/>
          </p:nvPr>
        </p:nvSpPr>
        <p:spPr/>
        <p:txBody>
          <a:bodyPr/>
          <a:lstStyle/>
          <a:p>
            <a:fld id="{6F75EFF1-7B12-4409-9166-7E7921549384}" type="datetimeFigureOut">
              <a:rPr lang="zh-CN" altLang="en-US" smtClean="0"/>
              <a:t>2021/2/24</a:t>
            </a:fld>
            <a:endParaRPr lang="zh-CN" altLang="en-US"/>
          </a:p>
        </p:txBody>
      </p:sp>
      <p:sp>
        <p:nvSpPr>
          <p:cNvPr id="6" name="页脚占位符 5">
            <a:extLst>
              <a:ext uri="{FF2B5EF4-FFF2-40B4-BE49-F238E27FC236}">
                <a16:creationId xmlns:a16="http://schemas.microsoft.com/office/drawing/2014/main" id="{A45F0100-B3C8-46D5-8B85-86477445E3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CFE69D-DC01-46F4-8E1C-8033037D5FE9}"/>
              </a:ext>
            </a:extLst>
          </p:cNvPr>
          <p:cNvSpPr>
            <a:spLocks noGrp="1"/>
          </p:cNvSpPr>
          <p:nvPr>
            <p:ph type="sldNum" sz="quarter" idx="12"/>
          </p:nvPr>
        </p:nvSpPr>
        <p:spPr/>
        <p:txBody>
          <a:bodyPr/>
          <a:lstStyle/>
          <a:p>
            <a:fld id="{0DC664B9-A88A-4715-9246-ADF062FD8B27}" type="slidenum">
              <a:rPr lang="zh-CN" altLang="en-US" smtClean="0"/>
              <a:t>‹#›</a:t>
            </a:fld>
            <a:endParaRPr lang="zh-CN" altLang="en-US"/>
          </a:p>
        </p:txBody>
      </p:sp>
    </p:spTree>
    <p:extLst>
      <p:ext uri="{BB962C8B-B14F-4D97-AF65-F5344CB8AC3E}">
        <p14:creationId xmlns:p14="http://schemas.microsoft.com/office/powerpoint/2010/main" val="361465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60AB48C-0DFE-42AF-A00F-16B5CADED6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4382DCC-8B06-473C-9157-16BA549936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81DFC1-C1F8-4060-BB26-5097779D21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75EFF1-7B12-4409-9166-7E7921549384}" type="datetimeFigureOut">
              <a:rPr lang="zh-CN" altLang="en-US" smtClean="0"/>
              <a:t>2021/2/24</a:t>
            </a:fld>
            <a:endParaRPr lang="zh-CN" altLang="en-US"/>
          </a:p>
        </p:txBody>
      </p:sp>
      <p:sp>
        <p:nvSpPr>
          <p:cNvPr id="5" name="页脚占位符 4">
            <a:extLst>
              <a:ext uri="{FF2B5EF4-FFF2-40B4-BE49-F238E27FC236}">
                <a16:creationId xmlns:a16="http://schemas.microsoft.com/office/drawing/2014/main" id="{0F0BC86B-57A2-446B-8FD4-1EF9C6ABB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730D57C-7BEA-4E22-B35E-960D56AD2D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C664B9-A88A-4715-9246-ADF062FD8B27}" type="slidenum">
              <a:rPr lang="zh-CN" altLang="en-US" smtClean="0"/>
              <a:t>‹#›</a:t>
            </a:fld>
            <a:endParaRPr lang="zh-CN" altLang="en-US"/>
          </a:p>
        </p:txBody>
      </p:sp>
    </p:spTree>
    <p:extLst>
      <p:ext uri="{BB962C8B-B14F-4D97-AF65-F5344CB8AC3E}">
        <p14:creationId xmlns:p14="http://schemas.microsoft.com/office/powerpoint/2010/main" val="419764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8BB8B1-1B75-4CEE-8FF5-3E8608F6D3A4}"/>
              </a:ext>
            </a:extLst>
          </p:cNvPr>
          <p:cNvSpPr>
            <a:spLocks noGrp="1"/>
          </p:cNvSpPr>
          <p:nvPr>
            <p:ph type="ctrTitle"/>
          </p:nvPr>
        </p:nvSpPr>
        <p:spPr/>
        <p:txBody>
          <a:bodyPr/>
          <a:lstStyle/>
          <a:p>
            <a:r>
              <a:rPr lang="en-US" altLang="zh-CN" dirty="0"/>
              <a:t>Python</a:t>
            </a:r>
            <a:r>
              <a:rPr lang="zh-CN" altLang="en-US" dirty="0"/>
              <a:t>笔记</a:t>
            </a:r>
          </a:p>
        </p:txBody>
      </p:sp>
      <p:sp>
        <p:nvSpPr>
          <p:cNvPr id="3" name="副标题 2">
            <a:extLst>
              <a:ext uri="{FF2B5EF4-FFF2-40B4-BE49-F238E27FC236}">
                <a16:creationId xmlns:a16="http://schemas.microsoft.com/office/drawing/2014/main" id="{86066A48-525B-44D3-BD2D-F0822DA02D73}"/>
              </a:ext>
            </a:extLst>
          </p:cNvPr>
          <p:cNvSpPr>
            <a:spLocks noGrp="1"/>
          </p:cNvSpPr>
          <p:nvPr>
            <p:ph type="subTitle" idx="1"/>
          </p:nvPr>
        </p:nvSpPr>
        <p:spPr/>
        <p:txBody>
          <a:bodyPr/>
          <a:lstStyle/>
          <a:p>
            <a:r>
              <a:rPr lang="zh-CN" altLang="en-US" dirty="0"/>
              <a:t>魔法方法</a:t>
            </a:r>
          </a:p>
        </p:txBody>
      </p:sp>
    </p:spTree>
    <p:extLst>
      <p:ext uri="{BB962C8B-B14F-4D97-AF65-F5344CB8AC3E}">
        <p14:creationId xmlns:p14="http://schemas.microsoft.com/office/powerpoint/2010/main" val="2112717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F98DA-0217-4E51-922B-63153BD64524}"/>
              </a:ext>
            </a:extLst>
          </p:cNvPr>
          <p:cNvSpPr>
            <a:spLocks noGrp="1"/>
          </p:cNvSpPr>
          <p:nvPr>
            <p:ph type="title"/>
          </p:nvPr>
        </p:nvSpPr>
        <p:spPr/>
        <p:txBody>
          <a:bodyPr/>
          <a:lstStyle/>
          <a:p>
            <a:r>
              <a:rPr lang="zh-CN" altLang="en-US" dirty="0"/>
              <a:t>属性访问</a:t>
            </a:r>
          </a:p>
        </p:txBody>
      </p:sp>
      <p:sp>
        <p:nvSpPr>
          <p:cNvPr id="3" name="内容占位符 2">
            <a:extLst>
              <a:ext uri="{FF2B5EF4-FFF2-40B4-BE49-F238E27FC236}">
                <a16:creationId xmlns:a16="http://schemas.microsoft.com/office/drawing/2014/main" id="{82B0AFB0-201B-4604-89E7-50DCBA7CBB4E}"/>
              </a:ext>
            </a:extLst>
          </p:cNvPr>
          <p:cNvSpPr>
            <a:spLocks noGrp="1"/>
          </p:cNvSpPr>
          <p:nvPr>
            <p:ph idx="1"/>
          </p:nvPr>
        </p:nvSpPr>
        <p:spPr/>
        <p:txBody>
          <a:bodyPr/>
          <a:lstStyle/>
          <a:p>
            <a:r>
              <a:rPr lang="en-US" altLang="zh-CN" dirty="0"/>
              <a:t>1.__getattr__(self,name)</a:t>
            </a:r>
            <a:r>
              <a:rPr lang="zh-CN" altLang="en-US" dirty="0"/>
              <a:t>定义当访问的属性不存在时的行为</a:t>
            </a:r>
            <a:endParaRPr lang="en-US" altLang="zh-CN" dirty="0"/>
          </a:p>
          <a:p>
            <a:r>
              <a:rPr lang="en-US" altLang="zh-CN" dirty="0"/>
              <a:t>2.__getattribute__(self,name)</a:t>
            </a:r>
            <a:r>
              <a:rPr lang="zh-CN" altLang="en-US" dirty="0"/>
              <a:t>定义访问属性时的行为</a:t>
            </a:r>
            <a:endParaRPr lang="en-US" altLang="zh-CN" dirty="0"/>
          </a:p>
          <a:p>
            <a:r>
              <a:rPr lang="en-US" altLang="zh-CN" dirty="0"/>
              <a:t>3.__setatts__(</a:t>
            </a:r>
            <a:r>
              <a:rPr lang="en-US" altLang="zh-CN" dirty="0" err="1"/>
              <a:t>self,name.value</a:t>
            </a:r>
            <a:r>
              <a:rPr lang="en-US" altLang="zh-CN" dirty="0"/>
              <a:t>)</a:t>
            </a:r>
            <a:r>
              <a:rPr lang="zh-CN" altLang="en-US" dirty="0"/>
              <a:t>定义属性被设置时的行为</a:t>
            </a:r>
            <a:endParaRPr lang="en-US" altLang="zh-CN" dirty="0"/>
          </a:p>
          <a:p>
            <a:r>
              <a:rPr lang="en-US" altLang="zh-CN" dirty="0"/>
              <a:t>4.__delattr__(self,name)</a:t>
            </a:r>
            <a:r>
              <a:rPr lang="zh-CN" altLang="en-US" dirty="0"/>
              <a:t>定义属性被删除时的行为</a:t>
            </a:r>
            <a:endParaRPr lang="en-US" altLang="zh-CN" dirty="0"/>
          </a:p>
          <a:p>
            <a:r>
              <a:rPr lang="en-US" altLang="zh-CN" dirty="0"/>
              <a:t>5.</a:t>
            </a:r>
            <a:r>
              <a:rPr lang="zh-CN" altLang="en-US" dirty="0"/>
              <a:t>一般重写时调用父类的对应方法来避免自己调用自己造成死循环</a:t>
            </a:r>
          </a:p>
        </p:txBody>
      </p:sp>
    </p:spTree>
    <p:extLst>
      <p:ext uri="{BB962C8B-B14F-4D97-AF65-F5344CB8AC3E}">
        <p14:creationId xmlns:p14="http://schemas.microsoft.com/office/powerpoint/2010/main" val="330197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00F7A-0F0A-420F-BD80-3F0D19B097C1}"/>
              </a:ext>
            </a:extLst>
          </p:cNvPr>
          <p:cNvSpPr>
            <a:spLocks noGrp="1"/>
          </p:cNvSpPr>
          <p:nvPr>
            <p:ph type="title"/>
          </p:nvPr>
        </p:nvSpPr>
        <p:spPr/>
        <p:txBody>
          <a:bodyPr/>
          <a:lstStyle/>
          <a:p>
            <a:r>
              <a:rPr lang="zh-CN" altLang="en-US" dirty="0"/>
              <a:t>描述符</a:t>
            </a:r>
          </a:p>
        </p:txBody>
      </p:sp>
      <p:sp>
        <p:nvSpPr>
          <p:cNvPr id="3" name="内容占位符 2">
            <a:extLst>
              <a:ext uri="{FF2B5EF4-FFF2-40B4-BE49-F238E27FC236}">
                <a16:creationId xmlns:a16="http://schemas.microsoft.com/office/drawing/2014/main" id="{F8F85F62-322F-4EB6-B228-D05BD4FD6939}"/>
              </a:ext>
            </a:extLst>
          </p:cNvPr>
          <p:cNvSpPr>
            <a:spLocks noGrp="1"/>
          </p:cNvSpPr>
          <p:nvPr>
            <p:ph idx="1"/>
          </p:nvPr>
        </p:nvSpPr>
        <p:spPr/>
        <p:txBody>
          <a:bodyPr/>
          <a:lstStyle/>
          <a:p>
            <a:pPr marL="0" indent="0">
              <a:buNone/>
            </a:pPr>
            <a:r>
              <a:rPr lang="zh-CN" altLang="en-US" dirty="0"/>
              <a:t>将某种特殊类型的类的实例指派给另一个类的属性</a:t>
            </a:r>
            <a:endParaRPr lang="en-US" altLang="zh-CN" dirty="0"/>
          </a:p>
          <a:p>
            <a:r>
              <a:rPr lang="en-US" altLang="zh-CN" dirty="0"/>
              <a:t>1.__get__(</a:t>
            </a:r>
            <a:r>
              <a:rPr lang="en-US" altLang="zh-CN" dirty="0" err="1"/>
              <a:t>self,instance,owner</a:t>
            </a:r>
            <a:r>
              <a:rPr lang="en-US" altLang="zh-CN" dirty="0"/>
              <a:t>),</a:t>
            </a:r>
            <a:r>
              <a:rPr lang="zh-CN" altLang="en-US" dirty="0"/>
              <a:t>用于访问属性，返回属性的值</a:t>
            </a:r>
            <a:endParaRPr lang="en-US" altLang="zh-CN" dirty="0"/>
          </a:p>
          <a:p>
            <a:r>
              <a:rPr lang="en-US" altLang="zh-CN" dirty="0"/>
              <a:t>2.__set__(</a:t>
            </a:r>
            <a:r>
              <a:rPr lang="en-US" altLang="zh-CN" dirty="0" err="1"/>
              <a:t>self,instance,value</a:t>
            </a:r>
            <a:r>
              <a:rPr lang="en-US" altLang="zh-CN" dirty="0"/>
              <a:t>)</a:t>
            </a:r>
            <a:r>
              <a:rPr lang="zh-CN" altLang="en-US" dirty="0"/>
              <a:t>，在属性分配操作中调用，不返回</a:t>
            </a:r>
            <a:endParaRPr lang="en-US" altLang="zh-CN" dirty="0"/>
          </a:p>
          <a:p>
            <a:r>
              <a:rPr lang="en-US" altLang="zh-CN" dirty="0"/>
              <a:t>3.__delet__(</a:t>
            </a:r>
            <a:r>
              <a:rPr lang="en-US" altLang="zh-CN" dirty="0" err="1"/>
              <a:t>self,instance</a:t>
            </a:r>
            <a:r>
              <a:rPr lang="en-US" altLang="zh-CN" dirty="0"/>
              <a:t>)</a:t>
            </a:r>
            <a:r>
              <a:rPr lang="zh-CN" altLang="en-US" dirty="0"/>
              <a:t>，删除属性时调用，不返回</a:t>
            </a:r>
          </a:p>
        </p:txBody>
      </p:sp>
    </p:spTree>
    <p:extLst>
      <p:ext uri="{BB962C8B-B14F-4D97-AF65-F5344CB8AC3E}">
        <p14:creationId xmlns:p14="http://schemas.microsoft.com/office/powerpoint/2010/main" val="1869579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79607-6778-4B8B-94C2-EC5BC8CE8ECD}"/>
              </a:ext>
            </a:extLst>
          </p:cNvPr>
          <p:cNvSpPr>
            <a:spLocks noGrp="1"/>
          </p:cNvSpPr>
          <p:nvPr>
            <p:ph type="title"/>
          </p:nvPr>
        </p:nvSpPr>
        <p:spPr/>
        <p:txBody>
          <a:bodyPr/>
          <a:lstStyle/>
          <a:p>
            <a:r>
              <a:rPr lang="zh-CN" altLang="en-US" dirty="0"/>
              <a:t>协议</a:t>
            </a:r>
          </a:p>
        </p:txBody>
      </p:sp>
      <p:sp>
        <p:nvSpPr>
          <p:cNvPr id="3" name="内容占位符 2">
            <a:extLst>
              <a:ext uri="{FF2B5EF4-FFF2-40B4-BE49-F238E27FC236}">
                <a16:creationId xmlns:a16="http://schemas.microsoft.com/office/drawing/2014/main" id="{03D05B62-B868-4B42-9355-E59723586253}"/>
              </a:ext>
            </a:extLst>
          </p:cNvPr>
          <p:cNvSpPr>
            <a:spLocks noGrp="1"/>
          </p:cNvSpPr>
          <p:nvPr>
            <p:ph idx="1"/>
          </p:nvPr>
        </p:nvSpPr>
        <p:spPr/>
        <p:txBody>
          <a:bodyPr/>
          <a:lstStyle/>
          <a:p>
            <a:r>
              <a:rPr lang="en-US" altLang="zh-CN" dirty="0"/>
              <a:t>1.</a:t>
            </a:r>
            <a:r>
              <a:rPr lang="zh-CN" altLang="en-US" dirty="0"/>
              <a:t>类似于其他语言里的接口</a:t>
            </a:r>
            <a:endParaRPr lang="en-US" altLang="zh-CN" dirty="0"/>
          </a:p>
          <a:p>
            <a:r>
              <a:rPr lang="en-US" altLang="zh-CN" dirty="0"/>
              <a:t>2.</a:t>
            </a:r>
            <a:r>
              <a:rPr lang="zh-CN" altLang="en-US" dirty="0"/>
              <a:t>但没有那么严格</a:t>
            </a:r>
          </a:p>
        </p:txBody>
      </p:sp>
    </p:spTree>
    <p:extLst>
      <p:ext uri="{BB962C8B-B14F-4D97-AF65-F5344CB8AC3E}">
        <p14:creationId xmlns:p14="http://schemas.microsoft.com/office/powerpoint/2010/main" val="3054978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F33D1-2C31-4ED4-95D4-464823D2FF37}"/>
              </a:ext>
            </a:extLst>
          </p:cNvPr>
          <p:cNvSpPr>
            <a:spLocks noGrp="1"/>
          </p:cNvSpPr>
          <p:nvPr>
            <p:ph type="title"/>
          </p:nvPr>
        </p:nvSpPr>
        <p:spPr/>
        <p:txBody>
          <a:bodyPr/>
          <a:lstStyle/>
          <a:p>
            <a:r>
              <a:rPr lang="zh-CN" altLang="en-US" dirty="0"/>
              <a:t>定制容器</a:t>
            </a:r>
          </a:p>
        </p:txBody>
      </p:sp>
      <p:sp>
        <p:nvSpPr>
          <p:cNvPr id="3" name="内容占位符 2">
            <a:extLst>
              <a:ext uri="{FF2B5EF4-FFF2-40B4-BE49-F238E27FC236}">
                <a16:creationId xmlns:a16="http://schemas.microsoft.com/office/drawing/2014/main" id="{37A8680C-0A65-43B7-B4B9-75F7B5217351}"/>
              </a:ext>
            </a:extLst>
          </p:cNvPr>
          <p:cNvSpPr>
            <a:spLocks noGrp="1"/>
          </p:cNvSpPr>
          <p:nvPr>
            <p:ph idx="1"/>
          </p:nvPr>
        </p:nvSpPr>
        <p:spPr/>
        <p:txBody>
          <a:bodyPr/>
          <a:lstStyle/>
          <a:p>
            <a:r>
              <a:rPr lang="en-US" altLang="zh-CN" dirty="0"/>
              <a:t>1.</a:t>
            </a:r>
            <a:r>
              <a:rPr lang="zh-CN" altLang="en-US" dirty="0"/>
              <a:t>如果希望定制的容器不可变，只需定义</a:t>
            </a:r>
            <a:r>
              <a:rPr lang="en-US" altLang="zh-CN" dirty="0"/>
              <a:t>__</a:t>
            </a:r>
            <a:r>
              <a:rPr lang="en-US" altLang="zh-CN" dirty="0" err="1"/>
              <a:t>len</a:t>
            </a:r>
            <a:r>
              <a:rPr lang="en-US" altLang="zh-CN" dirty="0"/>
              <a:t>__()</a:t>
            </a:r>
            <a:r>
              <a:rPr lang="zh-CN" altLang="en-US" dirty="0"/>
              <a:t>和</a:t>
            </a:r>
            <a:r>
              <a:rPr lang="en-US" altLang="zh-CN" dirty="0"/>
              <a:t>__</a:t>
            </a:r>
            <a:r>
              <a:rPr lang="en-US" altLang="zh-CN" dirty="0" err="1"/>
              <a:t>getitem</a:t>
            </a:r>
            <a:r>
              <a:rPr lang="en-US" altLang="zh-CN" dirty="0"/>
              <a:t>__()</a:t>
            </a:r>
            <a:r>
              <a:rPr lang="zh-CN" altLang="en-US" dirty="0"/>
              <a:t>方法</a:t>
            </a:r>
            <a:endParaRPr lang="en-US" altLang="zh-CN" dirty="0"/>
          </a:p>
          <a:p>
            <a:r>
              <a:rPr lang="en-US" altLang="zh-CN" dirty="0"/>
              <a:t>2.</a:t>
            </a:r>
            <a:r>
              <a:rPr lang="zh-CN" altLang="en-US" dirty="0"/>
              <a:t>如果希望定制的容器可变，需要多定义</a:t>
            </a:r>
            <a:r>
              <a:rPr lang="en-US" altLang="zh-CN" dirty="0"/>
              <a:t>__</a:t>
            </a:r>
            <a:r>
              <a:rPr lang="en-US" altLang="zh-CN" dirty="0" err="1"/>
              <a:t>setitem</a:t>
            </a:r>
            <a:r>
              <a:rPr lang="en-US" altLang="zh-CN" dirty="0"/>
              <a:t>__()</a:t>
            </a:r>
            <a:r>
              <a:rPr lang="zh-CN" altLang="en-US" dirty="0"/>
              <a:t>和</a:t>
            </a:r>
            <a:r>
              <a:rPr lang="en-US" altLang="zh-CN" dirty="0"/>
              <a:t>__</a:t>
            </a:r>
            <a:r>
              <a:rPr lang="en-US" altLang="zh-CN" dirty="0" err="1"/>
              <a:t>delitem</a:t>
            </a:r>
            <a:r>
              <a:rPr lang="en-US" altLang="zh-CN" dirty="0"/>
              <a:t>__()</a:t>
            </a:r>
            <a:r>
              <a:rPr lang="zh-CN" altLang="en-US" dirty="0"/>
              <a:t>两个方法</a:t>
            </a:r>
          </a:p>
        </p:txBody>
      </p:sp>
    </p:spTree>
    <p:extLst>
      <p:ext uri="{BB962C8B-B14F-4D97-AF65-F5344CB8AC3E}">
        <p14:creationId xmlns:p14="http://schemas.microsoft.com/office/powerpoint/2010/main" val="1231521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0AB44A-7EF0-44ED-A057-481695AC048D}"/>
              </a:ext>
            </a:extLst>
          </p:cNvPr>
          <p:cNvSpPr>
            <a:spLocks noGrp="1"/>
          </p:cNvSpPr>
          <p:nvPr>
            <p:ph type="title"/>
          </p:nvPr>
        </p:nvSpPr>
        <p:spPr/>
        <p:txBody>
          <a:bodyPr/>
          <a:lstStyle/>
          <a:p>
            <a:r>
              <a:rPr lang="zh-CN" altLang="en-US" dirty="0"/>
              <a:t>迭代器</a:t>
            </a:r>
          </a:p>
        </p:txBody>
      </p:sp>
      <p:sp>
        <p:nvSpPr>
          <p:cNvPr id="3" name="内容占位符 2">
            <a:extLst>
              <a:ext uri="{FF2B5EF4-FFF2-40B4-BE49-F238E27FC236}">
                <a16:creationId xmlns:a16="http://schemas.microsoft.com/office/drawing/2014/main" id="{44F5E5F6-1618-48DF-9F86-1422E34D2F6E}"/>
              </a:ext>
            </a:extLst>
          </p:cNvPr>
          <p:cNvSpPr>
            <a:spLocks noGrp="1"/>
          </p:cNvSpPr>
          <p:nvPr>
            <p:ph idx="1"/>
          </p:nvPr>
        </p:nvSpPr>
        <p:spPr/>
        <p:txBody>
          <a:bodyPr/>
          <a:lstStyle/>
          <a:p>
            <a:r>
              <a:rPr lang="en-US" altLang="zh-CN" dirty="0"/>
              <a:t>1.iter()</a:t>
            </a:r>
            <a:r>
              <a:rPr lang="zh-CN" altLang="en-US" dirty="0"/>
              <a:t>对传入的对象生成一个迭代器</a:t>
            </a:r>
            <a:endParaRPr lang="en-US" altLang="zh-CN" dirty="0"/>
          </a:p>
          <a:p>
            <a:r>
              <a:rPr lang="en-US" altLang="zh-CN" dirty="0"/>
              <a:t>2.next()</a:t>
            </a:r>
            <a:r>
              <a:rPr lang="zh-CN" altLang="en-US" dirty="0"/>
              <a:t>返回迭代器的下一个值</a:t>
            </a:r>
            <a:endParaRPr lang="en-US" altLang="zh-CN" dirty="0"/>
          </a:p>
          <a:p>
            <a:r>
              <a:rPr lang="en-US" altLang="zh-CN" dirty="0"/>
              <a:t>3.__iter__()</a:t>
            </a:r>
            <a:r>
              <a:rPr lang="en-US" altLang="zh-CN" dirty="0" err="1"/>
              <a:t>iter</a:t>
            </a:r>
            <a:r>
              <a:rPr lang="zh-CN" altLang="en-US" dirty="0"/>
              <a:t>的实现类，返回</a:t>
            </a:r>
            <a:r>
              <a:rPr lang="en-US" altLang="zh-CN" dirty="0"/>
              <a:t>self</a:t>
            </a:r>
          </a:p>
          <a:p>
            <a:r>
              <a:rPr lang="en-US" altLang="zh-CN" dirty="0"/>
              <a:t>4.__next__()next</a:t>
            </a:r>
            <a:r>
              <a:rPr lang="zh-CN" altLang="en-US" dirty="0"/>
              <a:t>的实现类，返回一个值</a:t>
            </a:r>
          </a:p>
        </p:txBody>
      </p:sp>
    </p:spTree>
    <p:extLst>
      <p:ext uri="{BB962C8B-B14F-4D97-AF65-F5344CB8AC3E}">
        <p14:creationId xmlns:p14="http://schemas.microsoft.com/office/powerpoint/2010/main" val="3673518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06CC6-75E8-4CEA-9113-88EE07C0AF61}"/>
              </a:ext>
            </a:extLst>
          </p:cNvPr>
          <p:cNvSpPr>
            <a:spLocks noGrp="1"/>
          </p:cNvSpPr>
          <p:nvPr>
            <p:ph type="title"/>
          </p:nvPr>
        </p:nvSpPr>
        <p:spPr/>
        <p:txBody>
          <a:bodyPr/>
          <a:lstStyle/>
          <a:p>
            <a:r>
              <a:rPr lang="zh-CN" altLang="en-US" dirty="0"/>
              <a:t>生成器</a:t>
            </a:r>
          </a:p>
        </p:txBody>
      </p:sp>
      <p:sp>
        <p:nvSpPr>
          <p:cNvPr id="3" name="内容占位符 2">
            <a:extLst>
              <a:ext uri="{FF2B5EF4-FFF2-40B4-BE49-F238E27FC236}">
                <a16:creationId xmlns:a16="http://schemas.microsoft.com/office/drawing/2014/main" id="{4BDF8581-1515-4998-9A0C-CBB8C97BFE26}"/>
              </a:ext>
            </a:extLst>
          </p:cNvPr>
          <p:cNvSpPr>
            <a:spLocks noGrp="1"/>
          </p:cNvSpPr>
          <p:nvPr>
            <p:ph idx="1"/>
          </p:nvPr>
        </p:nvSpPr>
        <p:spPr/>
        <p:txBody>
          <a:bodyPr/>
          <a:lstStyle/>
          <a:p>
            <a:r>
              <a:rPr lang="en-US" altLang="zh-CN" dirty="0"/>
              <a:t>1.</a:t>
            </a:r>
            <a:r>
              <a:rPr lang="zh-CN" altLang="en-US" dirty="0"/>
              <a:t>在定义函数时加入</a:t>
            </a:r>
            <a:r>
              <a:rPr lang="en-US" altLang="zh-CN" dirty="0"/>
              <a:t>yield</a:t>
            </a:r>
          </a:p>
          <a:p>
            <a:r>
              <a:rPr lang="en-US" altLang="zh-CN" dirty="0"/>
              <a:t>2.yield</a:t>
            </a:r>
            <a:r>
              <a:rPr lang="zh-CN" altLang="en-US" dirty="0"/>
              <a:t>相当于</a:t>
            </a:r>
            <a:r>
              <a:rPr lang="en-US" altLang="zh-CN" dirty="0"/>
              <a:t>return</a:t>
            </a:r>
          </a:p>
          <a:p>
            <a:r>
              <a:rPr lang="en-US" altLang="zh-CN" dirty="0"/>
              <a:t>3.</a:t>
            </a:r>
            <a:r>
              <a:rPr lang="zh-CN" altLang="en-US" dirty="0"/>
              <a:t>使用方法类似于迭代器</a:t>
            </a:r>
            <a:endParaRPr lang="en-US" altLang="zh-CN" dirty="0"/>
          </a:p>
          <a:p>
            <a:r>
              <a:rPr lang="en-US" altLang="zh-CN" dirty="0"/>
              <a:t>4.</a:t>
            </a:r>
            <a:r>
              <a:rPr lang="zh-CN" altLang="en-US"/>
              <a:t>推导式</a:t>
            </a:r>
            <a:endParaRPr lang="zh-CN" altLang="en-US" dirty="0"/>
          </a:p>
        </p:txBody>
      </p:sp>
      <p:pic>
        <p:nvPicPr>
          <p:cNvPr id="5" name="图片 4">
            <a:extLst>
              <a:ext uri="{FF2B5EF4-FFF2-40B4-BE49-F238E27FC236}">
                <a16:creationId xmlns:a16="http://schemas.microsoft.com/office/drawing/2014/main" id="{516F5EF2-5219-4700-ADE2-2889AC646AB9}"/>
              </a:ext>
            </a:extLst>
          </p:cNvPr>
          <p:cNvPicPr>
            <a:picLocks noChangeAspect="1"/>
          </p:cNvPicPr>
          <p:nvPr/>
        </p:nvPicPr>
        <p:blipFill>
          <a:blip r:embed="rId2"/>
          <a:stretch>
            <a:fillRect/>
          </a:stretch>
        </p:blipFill>
        <p:spPr>
          <a:xfrm>
            <a:off x="7734274" y="1690688"/>
            <a:ext cx="3619526" cy="4960771"/>
          </a:xfrm>
          <a:prstGeom prst="rect">
            <a:avLst/>
          </a:prstGeom>
        </p:spPr>
      </p:pic>
    </p:spTree>
    <p:extLst>
      <p:ext uri="{BB962C8B-B14F-4D97-AF65-F5344CB8AC3E}">
        <p14:creationId xmlns:p14="http://schemas.microsoft.com/office/powerpoint/2010/main" val="1621625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2CB76-9757-4492-AB3A-947708470B90}"/>
              </a:ext>
            </a:extLst>
          </p:cNvPr>
          <p:cNvSpPr>
            <a:spLocks noGrp="1"/>
          </p:cNvSpPr>
          <p:nvPr>
            <p:ph type="title"/>
          </p:nvPr>
        </p:nvSpPr>
        <p:spPr/>
        <p:txBody>
          <a:bodyPr/>
          <a:lstStyle/>
          <a:p>
            <a:r>
              <a:rPr lang="zh-CN" altLang="en-US" dirty="0"/>
              <a:t>魔法方法</a:t>
            </a:r>
          </a:p>
        </p:txBody>
      </p:sp>
      <p:sp>
        <p:nvSpPr>
          <p:cNvPr id="3" name="内容占位符 2">
            <a:extLst>
              <a:ext uri="{FF2B5EF4-FFF2-40B4-BE49-F238E27FC236}">
                <a16:creationId xmlns:a16="http://schemas.microsoft.com/office/drawing/2014/main" id="{FED3D2E8-A74C-40EA-BA68-C0232B42FC6A}"/>
              </a:ext>
            </a:extLst>
          </p:cNvPr>
          <p:cNvSpPr>
            <a:spLocks noGrp="1"/>
          </p:cNvSpPr>
          <p:nvPr>
            <p:ph idx="1"/>
          </p:nvPr>
        </p:nvSpPr>
        <p:spPr/>
        <p:txBody>
          <a:bodyPr/>
          <a:lstStyle/>
          <a:p>
            <a:r>
              <a:rPr lang="en-US" altLang="zh-CN" dirty="0"/>
              <a:t>1.</a:t>
            </a:r>
            <a:r>
              <a:rPr lang="zh-CN" altLang="en-US" dirty="0"/>
              <a:t>魔法方法总是在合适的时候被自动调用</a:t>
            </a:r>
            <a:endParaRPr lang="en-US" altLang="zh-CN" dirty="0"/>
          </a:p>
          <a:p>
            <a:r>
              <a:rPr lang="en-US" altLang="zh-CN" dirty="0"/>
              <a:t>2.</a:t>
            </a:r>
            <a:r>
              <a:rPr lang="zh-CN" altLang="en-US" dirty="0"/>
              <a:t>魔法方法总是用</a:t>
            </a:r>
            <a:r>
              <a:rPr lang="en-US" altLang="zh-CN" dirty="0"/>
              <a:t>__</a:t>
            </a:r>
            <a:r>
              <a:rPr lang="zh-CN" altLang="en-US" dirty="0"/>
              <a:t>开头结尾</a:t>
            </a:r>
          </a:p>
        </p:txBody>
      </p:sp>
    </p:spTree>
    <p:extLst>
      <p:ext uri="{BB962C8B-B14F-4D97-AF65-F5344CB8AC3E}">
        <p14:creationId xmlns:p14="http://schemas.microsoft.com/office/powerpoint/2010/main" val="3327482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35A60C-7574-441E-BA51-8F18A5774BFD}"/>
              </a:ext>
            </a:extLst>
          </p:cNvPr>
          <p:cNvSpPr>
            <a:spLocks noGrp="1"/>
          </p:cNvSpPr>
          <p:nvPr>
            <p:ph type="title"/>
          </p:nvPr>
        </p:nvSpPr>
        <p:spPr/>
        <p:txBody>
          <a:bodyPr/>
          <a:lstStyle/>
          <a:p>
            <a:r>
              <a:rPr lang="en-US" altLang="zh-CN" dirty="0"/>
              <a:t>__</a:t>
            </a:r>
            <a:r>
              <a:rPr lang="en-US" altLang="zh-CN" dirty="0" err="1"/>
              <a:t>init</a:t>
            </a:r>
            <a:r>
              <a:rPr lang="en-US" altLang="zh-CN" dirty="0"/>
              <a:t>__</a:t>
            </a:r>
            <a:r>
              <a:rPr lang="zh-CN" altLang="en-US" dirty="0"/>
              <a:t>方法</a:t>
            </a:r>
          </a:p>
        </p:txBody>
      </p:sp>
      <p:sp>
        <p:nvSpPr>
          <p:cNvPr id="3" name="内容占位符 2">
            <a:extLst>
              <a:ext uri="{FF2B5EF4-FFF2-40B4-BE49-F238E27FC236}">
                <a16:creationId xmlns:a16="http://schemas.microsoft.com/office/drawing/2014/main" id="{30220730-9951-482E-8065-866914C9490C}"/>
              </a:ext>
            </a:extLst>
          </p:cNvPr>
          <p:cNvSpPr>
            <a:spLocks noGrp="1"/>
          </p:cNvSpPr>
          <p:nvPr>
            <p:ph idx="1"/>
          </p:nvPr>
        </p:nvSpPr>
        <p:spPr/>
        <p:txBody>
          <a:bodyPr/>
          <a:lstStyle/>
          <a:p>
            <a:r>
              <a:rPr lang="en-US" altLang="zh-CN" dirty="0"/>
              <a:t>1.</a:t>
            </a:r>
            <a:r>
              <a:rPr lang="zh-CN" altLang="en-US" dirty="0"/>
              <a:t>相当于构造器</a:t>
            </a:r>
            <a:endParaRPr lang="en-US" altLang="zh-CN" dirty="0"/>
          </a:p>
          <a:p>
            <a:r>
              <a:rPr lang="en-US" altLang="zh-CN" dirty="0"/>
              <a:t>2.</a:t>
            </a:r>
            <a:r>
              <a:rPr lang="zh-CN" altLang="en-US" dirty="0"/>
              <a:t>在对象创建时调用</a:t>
            </a:r>
            <a:endParaRPr lang="en-US" altLang="zh-CN" dirty="0"/>
          </a:p>
          <a:p>
            <a:r>
              <a:rPr lang="en-US" altLang="zh-CN" dirty="0"/>
              <a:t>3.</a:t>
            </a:r>
            <a:r>
              <a:rPr lang="zh-CN" altLang="en-US" dirty="0"/>
              <a:t>没有返回值</a:t>
            </a:r>
          </a:p>
        </p:txBody>
      </p:sp>
    </p:spTree>
    <p:extLst>
      <p:ext uri="{BB962C8B-B14F-4D97-AF65-F5344CB8AC3E}">
        <p14:creationId xmlns:p14="http://schemas.microsoft.com/office/powerpoint/2010/main" val="3805157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D83CC-83CF-4A24-BF49-28FA50F7D6F7}"/>
              </a:ext>
            </a:extLst>
          </p:cNvPr>
          <p:cNvSpPr>
            <a:spLocks noGrp="1"/>
          </p:cNvSpPr>
          <p:nvPr>
            <p:ph type="title"/>
          </p:nvPr>
        </p:nvSpPr>
        <p:spPr/>
        <p:txBody>
          <a:bodyPr/>
          <a:lstStyle/>
          <a:p>
            <a:r>
              <a:rPr lang="en-US" altLang="zh-CN" dirty="0"/>
              <a:t>__new__</a:t>
            </a:r>
            <a:r>
              <a:rPr lang="zh-CN" altLang="en-US" dirty="0"/>
              <a:t>方法</a:t>
            </a:r>
          </a:p>
        </p:txBody>
      </p:sp>
      <p:sp>
        <p:nvSpPr>
          <p:cNvPr id="3" name="内容占位符 2">
            <a:extLst>
              <a:ext uri="{FF2B5EF4-FFF2-40B4-BE49-F238E27FC236}">
                <a16:creationId xmlns:a16="http://schemas.microsoft.com/office/drawing/2014/main" id="{3D55E394-CDB2-4101-857B-A7E6E5C1FE99}"/>
              </a:ext>
            </a:extLst>
          </p:cNvPr>
          <p:cNvSpPr>
            <a:spLocks noGrp="1"/>
          </p:cNvSpPr>
          <p:nvPr>
            <p:ph idx="1"/>
          </p:nvPr>
        </p:nvSpPr>
        <p:spPr/>
        <p:txBody>
          <a:bodyPr/>
          <a:lstStyle/>
          <a:p>
            <a:r>
              <a:rPr lang="en-US" altLang="zh-CN" dirty="0"/>
              <a:t>1.</a:t>
            </a:r>
            <a:r>
              <a:rPr lang="zh-CN" altLang="en-US" dirty="0"/>
              <a:t>第一个参数不是</a:t>
            </a:r>
            <a:r>
              <a:rPr lang="en-US" altLang="zh-CN" dirty="0"/>
              <a:t>self</a:t>
            </a:r>
            <a:r>
              <a:rPr lang="zh-CN" altLang="en-US" dirty="0"/>
              <a:t>而是</a:t>
            </a:r>
            <a:r>
              <a:rPr lang="en-US" altLang="zh-CN" dirty="0"/>
              <a:t>class</a:t>
            </a:r>
          </a:p>
          <a:p>
            <a:r>
              <a:rPr lang="en-US" altLang="zh-CN" dirty="0"/>
              <a:t>2.</a:t>
            </a:r>
            <a:r>
              <a:rPr lang="zh-CN" altLang="en-US" dirty="0"/>
              <a:t>后面的参数会原封不动地传给</a:t>
            </a:r>
            <a:r>
              <a:rPr lang="en-US" altLang="zh-CN" dirty="0"/>
              <a:t>__</a:t>
            </a:r>
            <a:r>
              <a:rPr lang="en-US" altLang="zh-CN" dirty="0" err="1"/>
              <a:t>init</a:t>
            </a:r>
            <a:r>
              <a:rPr lang="en-US" altLang="zh-CN" dirty="0"/>
              <a:t>__</a:t>
            </a:r>
            <a:r>
              <a:rPr lang="zh-CN" altLang="en-US" dirty="0"/>
              <a:t>方法</a:t>
            </a:r>
            <a:endParaRPr lang="en-US" altLang="zh-CN" dirty="0"/>
          </a:p>
          <a:p>
            <a:r>
              <a:rPr lang="en-US" altLang="zh-CN" dirty="0"/>
              <a:t>3.</a:t>
            </a:r>
            <a:r>
              <a:rPr lang="zh-CN" altLang="en-US" dirty="0"/>
              <a:t>返回值是一个实例化对象</a:t>
            </a:r>
            <a:endParaRPr lang="en-US" altLang="zh-CN" dirty="0"/>
          </a:p>
          <a:p>
            <a:r>
              <a:rPr lang="en-US" altLang="zh-CN" dirty="0"/>
              <a:t>4.</a:t>
            </a:r>
            <a:r>
              <a:rPr lang="zh-CN" altLang="en-US" dirty="0"/>
              <a:t>一般不会重写它</a:t>
            </a:r>
            <a:endParaRPr lang="en-US" altLang="zh-CN" dirty="0"/>
          </a:p>
          <a:p>
            <a:r>
              <a:rPr lang="en-US" altLang="zh-CN" dirty="0"/>
              <a:t>5.</a:t>
            </a:r>
            <a:r>
              <a:rPr lang="zh-CN" altLang="en-US" dirty="0"/>
              <a:t>在子类继承的父类是不可改变的时候可重写</a:t>
            </a:r>
            <a:r>
              <a:rPr lang="en-US" altLang="zh-CN" dirty="0"/>
              <a:t>__new__</a:t>
            </a:r>
            <a:r>
              <a:rPr lang="zh-CN" altLang="en-US" dirty="0"/>
              <a:t>方法</a:t>
            </a:r>
          </a:p>
        </p:txBody>
      </p:sp>
      <p:pic>
        <p:nvPicPr>
          <p:cNvPr id="5" name="图片 4">
            <a:extLst>
              <a:ext uri="{FF2B5EF4-FFF2-40B4-BE49-F238E27FC236}">
                <a16:creationId xmlns:a16="http://schemas.microsoft.com/office/drawing/2014/main" id="{332028A3-CD20-4F8F-8F5C-CA0AA7D5EEA4}"/>
              </a:ext>
            </a:extLst>
          </p:cNvPr>
          <p:cNvPicPr>
            <a:picLocks noChangeAspect="1"/>
          </p:cNvPicPr>
          <p:nvPr/>
        </p:nvPicPr>
        <p:blipFill>
          <a:blip r:embed="rId2"/>
          <a:stretch>
            <a:fillRect/>
          </a:stretch>
        </p:blipFill>
        <p:spPr>
          <a:xfrm>
            <a:off x="1598416" y="4433210"/>
            <a:ext cx="4827522" cy="1878690"/>
          </a:xfrm>
          <a:prstGeom prst="rect">
            <a:avLst/>
          </a:prstGeom>
        </p:spPr>
      </p:pic>
    </p:spTree>
    <p:extLst>
      <p:ext uri="{BB962C8B-B14F-4D97-AF65-F5344CB8AC3E}">
        <p14:creationId xmlns:p14="http://schemas.microsoft.com/office/powerpoint/2010/main" val="1132708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0F900-1E10-4DDD-AC77-9F2848983572}"/>
              </a:ext>
            </a:extLst>
          </p:cNvPr>
          <p:cNvSpPr>
            <a:spLocks noGrp="1"/>
          </p:cNvSpPr>
          <p:nvPr>
            <p:ph type="title"/>
          </p:nvPr>
        </p:nvSpPr>
        <p:spPr/>
        <p:txBody>
          <a:bodyPr/>
          <a:lstStyle/>
          <a:p>
            <a:r>
              <a:rPr lang="en-US" altLang="zh-CN" dirty="0"/>
              <a:t>__del__</a:t>
            </a:r>
            <a:r>
              <a:rPr lang="zh-CN" altLang="en-US" dirty="0"/>
              <a:t>方法</a:t>
            </a:r>
          </a:p>
        </p:txBody>
      </p:sp>
      <p:sp>
        <p:nvSpPr>
          <p:cNvPr id="3" name="内容占位符 2">
            <a:extLst>
              <a:ext uri="{FF2B5EF4-FFF2-40B4-BE49-F238E27FC236}">
                <a16:creationId xmlns:a16="http://schemas.microsoft.com/office/drawing/2014/main" id="{A1E37E06-6D0A-44CD-AB67-9CEDED2516F6}"/>
              </a:ext>
            </a:extLst>
          </p:cNvPr>
          <p:cNvSpPr>
            <a:spLocks noGrp="1"/>
          </p:cNvSpPr>
          <p:nvPr>
            <p:ph idx="1"/>
          </p:nvPr>
        </p:nvSpPr>
        <p:spPr/>
        <p:txBody>
          <a:bodyPr/>
          <a:lstStyle/>
          <a:p>
            <a:r>
              <a:rPr lang="en-US" altLang="zh-CN" dirty="0"/>
              <a:t>1.</a:t>
            </a:r>
            <a:r>
              <a:rPr lang="zh-CN" altLang="en-US" dirty="0"/>
              <a:t>在关于这个对象的所有引用都被</a:t>
            </a:r>
            <a:r>
              <a:rPr lang="en-US" altLang="zh-CN" dirty="0"/>
              <a:t>del</a:t>
            </a:r>
            <a:r>
              <a:rPr lang="zh-CN" altLang="en-US" dirty="0"/>
              <a:t>时会自动调用来销毁这个对象</a:t>
            </a:r>
          </a:p>
        </p:txBody>
      </p:sp>
    </p:spTree>
    <p:extLst>
      <p:ext uri="{BB962C8B-B14F-4D97-AF65-F5344CB8AC3E}">
        <p14:creationId xmlns:p14="http://schemas.microsoft.com/office/powerpoint/2010/main" val="1462895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C51122-789F-4B2F-896E-82B940DE0625}"/>
              </a:ext>
            </a:extLst>
          </p:cNvPr>
          <p:cNvSpPr>
            <a:spLocks noGrp="1"/>
          </p:cNvSpPr>
          <p:nvPr>
            <p:ph type="title"/>
          </p:nvPr>
        </p:nvSpPr>
        <p:spPr/>
        <p:txBody>
          <a:bodyPr/>
          <a:lstStyle/>
          <a:p>
            <a:r>
              <a:rPr lang="zh-CN" altLang="en-US" dirty="0"/>
              <a:t>算术运算</a:t>
            </a:r>
          </a:p>
        </p:txBody>
      </p:sp>
      <p:sp>
        <p:nvSpPr>
          <p:cNvPr id="3" name="内容占位符 2">
            <a:extLst>
              <a:ext uri="{FF2B5EF4-FFF2-40B4-BE49-F238E27FC236}">
                <a16:creationId xmlns:a16="http://schemas.microsoft.com/office/drawing/2014/main" id="{03F09D76-1A09-4DFD-958D-6E0F6F472D83}"/>
              </a:ext>
            </a:extLst>
          </p:cNvPr>
          <p:cNvSpPr>
            <a:spLocks noGrp="1"/>
          </p:cNvSpPr>
          <p:nvPr>
            <p:ph idx="1"/>
          </p:nvPr>
        </p:nvSpPr>
        <p:spPr/>
        <p:txBody>
          <a:bodyPr/>
          <a:lstStyle/>
          <a:p>
            <a:r>
              <a:rPr lang="en-US" altLang="zh-CN" dirty="0"/>
              <a:t>1.</a:t>
            </a:r>
            <a:r>
              <a:rPr lang="zh-CN" altLang="en-US" dirty="0"/>
              <a:t>定义了对象在进行算术运算时会发生的行为</a:t>
            </a:r>
            <a:endParaRPr lang="en-US" altLang="zh-CN" dirty="0"/>
          </a:p>
          <a:p>
            <a:r>
              <a:rPr lang="en-US" altLang="zh-CN" dirty="0"/>
              <a:t>2.</a:t>
            </a:r>
            <a:r>
              <a:rPr lang="zh-CN" altLang="en-US" dirty="0"/>
              <a:t>如图</a:t>
            </a:r>
          </a:p>
        </p:txBody>
      </p:sp>
      <p:pic>
        <p:nvPicPr>
          <p:cNvPr id="7" name="图片 6">
            <a:extLst>
              <a:ext uri="{FF2B5EF4-FFF2-40B4-BE49-F238E27FC236}">
                <a16:creationId xmlns:a16="http://schemas.microsoft.com/office/drawing/2014/main" id="{6F9CE299-F623-4B85-BE7B-FCD306D020D5}"/>
              </a:ext>
            </a:extLst>
          </p:cNvPr>
          <p:cNvPicPr>
            <a:picLocks noChangeAspect="1"/>
          </p:cNvPicPr>
          <p:nvPr/>
        </p:nvPicPr>
        <p:blipFill>
          <a:blip r:embed="rId2"/>
          <a:stretch>
            <a:fillRect/>
          </a:stretch>
        </p:blipFill>
        <p:spPr>
          <a:xfrm>
            <a:off x="3706606" y="2479190"/>
            <a:ext cx="4865305" cy="2205932"/>
          </a:xfrm>
          <a:prstGeom prst="rect">
            <a:avLst/>
          </a:prstGeom>
        </p:spPr>
      </p:pic>
    </p:spTree>
    <p:extLst>
      <p:ext uri="{BB962C8B-B14F-4D97-AF65-F5344CB8AC3E}">
        <p14:creationId xmlns:p14="http://schemas.microsoft.com/office/powerpoint/2010/main" val="126419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82B5E6D-BB15-43A5-9984-25E80A8D5381}"/>
              </a:ext>
            </a:extLst>
          </p:cNvPr>
          <p:cNvPicPr>
            <a:picLocks noGrp="1" noChangeAspect="1"/>
          </p:cNvPicPr>
          <p:nvPr>
            <p:ph idx="1"/>
          </p:nvPr>
        </p:nvPicPr>
        <p:blipFill>
          <a:blip r:embed="rId2"/>
          <a:stretch>
            <a:fillRect/>
          </a:stretch>
        </p:blipFill>
        <p:spPr>
          <a:xfrm>
            <a:off x="1" y="0"/>
            <a:ext cx="12192000" cy="6839272"/>
          </a:xfrm>
          <a:prstGeom prst="rect">
            <a:avLst/>
          </a:prstGeom>
        </p:spPr>
      </p:pic>
    </p:spTree>
    <p:extLst>
      <p:ext uri="{BB962C8B-B14F-4D97-AF65-F5344CB8AC3E}">
        <p14:creationId xmlns:p14="http://schemas.microsoft.com/office/powerpoint/2010/main" val="113607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8EF29-06E5-4DA2-B333-9B362FDA66F7}"/>
              </a:ext>
            </a:extLst>
          </p:cNvPr>
          <p:cNvSpPr>
            <a:spLocks noGrp="1"/>
          </p:cNvSpPr>
          <p:nvPr>
            <p:ph type="title"/>
          </p:nvPr>
        </p:nvSpPr>
        <p:spPr/>
        <p:txBody>
          <a:bodyPr/>
          <a:lstStyle/>
          <a:p>
            <a:r>
              <a:rPr lang="zh-CN" altLang="en-US" dirty="0"/>
              <a:t>反运算，增量运算，一元操作符</a:t>
            </a:r>
          </a:p>
        </p:txBody>
      </p:sp>
      <p:sp>
        <p:nvSpPr>
          <p:cNvPr id="3" name="内容占位符 2">
            <a:extLst>
              <a:ext uri="{FF2B5EF4-FFF2-40B4-BE49-F238E27FC236}">
                <a16:creationId xmlns:a16="http://schemas.microsoft.com/office/drawing/2014/main" id="{2EE26F6C-00D4-44FE-BE28-B700B4D39992}"/>
              </a:ext>
            </a:extLst>
          </p:cNvPr>
          <p:cNvSpPr>
            <a:spLocks noGrp="1"/>
          </p:cNvSpPr>
          <p:nvPr>
            <p:ph idx="1"/>
          </p:nvPr>
        </p:nvSpPr>
        <p:spPr/>
        <p:txBody>
          <a:bodyPr/>
          <a:lstStyle/>
          <a:p>
            <a:r>
              <a:rPr lang="en-US" altLang="zh-CN" dirty="0"/>
              <a:t>1.</a:t>
            </a:r>
            <a:r>
              <a:rPr lang="zh-CN" altLang="en-US" dirty="0"/>
              <a:t>反运算方法是当前面的操作数没有运算方法或运算方法调用失败的时候，调用后面数的反运算方法。对于注重操作数顺序的运算，应该注意重写方法时的参数顺序（在名字前加</a:t>
            </a:r>
            <a:r>
              <a:rPr lang="en-US" altLang="zh-CN" dirty="0"/>
              <a:t>r</a:t>
            </a:r>
            <a:r>
              <a:rPr lang="zh-CN" altLang="en-US" dirty="0"/>
              <a:t>）</a:t>
            </a:r>
            <a:endParaRPr lang="en-US" altLang="zh-CN" dirty="0"/>
          </a:p>
          <a:p>
            <a:r>
              <a:rPr lang="en-US" altLang="zh-CN" dirty="0"/>
              <a:t>2.</a:t>
            </a:r>
            <a:r>
              <a:rPr lang="zh-CN" altLang="en-US" dirty="0"/>
              <a:t>增量运算，定义赋值运算时的运算方法 如</a:t>
            </a:r>
            <a:r>
              <a:rPr lang="en-US" altLang="zh-CN" dirty="0"/>
              <a:t>: +=</a:t>
            </a:r>
            <a:r>
              <a:rPr lang="zh-CN" altLang="en-US" dirty="0"/>
              <a:t>（在名字前加</a:t>
            </a:r>
            <a:r>
              <a:rPr lang="en-US" altLang="zh-CN" dirty="0" err="1"/>
              <a:t>i</a:t>
            </a:r>
            <a:r>
              <a:rPr lang="zh-CN" altLang="en-US" dirty="0"/>
              <a:t>）</a:t>
            </a:r>
          </a:p>
        </p:txBody>
      </p:sp>
      <p:pic>
        <p:nvPicPr>
          <p:cNvPr id="5" name="图片 4">
            <a:extLst>
              <a:ext uri="{FF2B5EF4-FFF2-40B4-BE49-F238E27FC236}">
                <a16:creationId xmlns:a16="http://schemas.microsoft.com/office/drawing/2014/main" id="{5B36C1A6-AAC1-4AE0-B4D5-FC79C3CC274B}"/>
              </a:ext>
            </a:extLst>
          </p:cNvPr>
          <p:cNvPicPr>
            <a:picLocks noChangeAspect="1"/>
          </p:cNvPicPr>
          <p:nvPr/>
        </p:nvPicPr>
        <p:blipFill>
          <a:blip r:embed="rId2"/>
          <a:stretch>
            <a:fillRect/>
          </a:stretch>
        </p:blipFill>
        <p:spPr>
          <a:xfrm>
            <a:off x="943038" y="3772887"/>
            <a:ext cx="7032037" cy="2664388"/>
          </a:xfrm>
          <a:prstGeom prst="rect">
            <a:avLst/>
          </a:prstGeom>
        </p:spPr>
      </p:pic>
    </p:spTree>
    <p:extLst>
      <p:ext uri="{BB962C8B-B14F-4D97-AF65-F5344CB8AC3E}">
        <p14:creationId xmlns:p14="http://schemas.microsoft.com/office/powerpoint/2010/main" val="2991475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12E45-59B7-47E1-B346-469B24E6701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6FBAD9D-C62D-4E19-ACB8-263767D1AB9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601336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523</Words>
  <Application>Microsoft Office PowerPoint</Application>
  <PresentationFormat>宽屏</PresentationFormat>
  <Paragraphs>50</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Python笔记</vt:lpstr>
      <vt:lpstr>魔法方法</vt:lpstr>
      <vt:lpstr>__init__方法</vt:lpstr>
      <vt:lpstr>__new__方法</vt:lpstr>
      <vt:lpstr>__del__方法</vt:lpstr>
      <vt:lpstr>算术运算</vt:lpstr>
      <vt:lpstr>PowerPoint 演示文稿</vt:lpstr>
      <vt:lpstr>反运算，增量运算，一元操作符</vt:lpstr>
      <vt:lpstr>PowerPoint 演示文稿</vt:lpstr>
      <vt:lpstr>属性访问</vt:lpstr>
      <vt:lpstr>描述符</vt:lpstr>
      <vt:lpstr>协议</vt:lpstr>
      <vt:lpstr>定制容器</vt:lpstr>
      <vt:lpstr>迭代器</vt:lpstr>
      <vt:lpstr>生成器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Python笔记</dc:title>
  <dc:creator>1970717299@qq.com</dc:creator>
  <cp:lastModifiedBy>1970717299@qq.com</cp:lastModifiedBy>
  <cp:revision>96</cp:revision>
  <dcterms:created xsi:type="dcterms:W3CDTF">2021-02-24T00:48:56Z</dcterms:created>
  <dcterms:modified xsi:type="dcterms:W3CDTF">2021-02-24T05:50:47Z</dcterms:modified>
</cp:coreProperties>
</file>