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7F19E-B866-4A0A-A717-1A276407E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6582AF-C8FD-4A65-A032-7F23B09BA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017FA-F91D-44F0-87C4-390D3AC3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735E-592D-4C34-8290-EFDBC07C13C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8722D-B0F7-4DB6-B513-C6A18E17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ED0DF-0C0D-4609-A18B-4C166DC3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373-1B52-451D-BD7F-158D9213F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2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01B5B-5B49-43A9-8A4C-6062E164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6F63C5-1454-4947-AD31-98E74EB7A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9A922-F042-4990-9D45-F91BDC44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735E-592D-4C34-8290-EFDBC07C13C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AD420-DC67-4612-8EB0-75FB3EF1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EC7E4-2756-4323-B0DF-2E059A69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373-1B52-451D-BD7F-158D9213F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7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2C7392-F06C-44E9-87D4-F62789E61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CFD13-2991-4E3E-86F9-FEC230775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ADBC8-654B-4707-AFCE-F60722A5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735E-592D-4C34-8290-EFDBC07C13C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53373-4FF1-4B08-A8D4-3BA99AF9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084076-77F0-4CC0-A48A-38B0B730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373-1B52-451D-BD7F-158D9213F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54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ED8C5-5F10-43E8-B78B-B6F7F26C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724B6-AD57-4318-8592-AC111998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AA8B6-51AB-41FA-8817-378063CD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735E-592D-4C34-8290-EFDBC07C13C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7AB60-0214-4C3C-9F83-370E8564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3457E-0882-41B0-ACB0-2B4146EC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373-1B52-451D-BD7F-158D9213F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7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C7EC2-1833-43C4-81F6-7F6BB739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58C76-796E-49F7-9C77-649343094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7CAFE-1FDB-4512-9FD7-9CAD1AAE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735E-592D-4C34-8290-EFDBC07C13C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6CC1F-C4C7-46E5-AC8D-1671F7F8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6725A-4158-409C-B264-33436024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373-1B52-451D-BD7F-158D9213F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2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07775-0427-4490-83C4-E010020D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03B92-25EE-47BB-A15A-6F0F7A312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E3A43C-A067-4817-B278-23D23DE9E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D83FCE-FEF8-49C1-809C-77294A8A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735E-592D-4C34-8290-EFDBC07C13C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6C9C7-F5E2-46CA-AC8C-870FBD7D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3683D5-C988-4713-B097-C3E9510E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373-1B52-451D-BD7F-158D9213F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4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BF39D-A0EB-4713-B2FD-91C9AF45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0AC672-380D-4DF4-A676-2FF08C979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72453A-1917-406E-9530-261907F7F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72B258-83AF-4662-8B22-347C2763C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BEEF55-ECB7-4A33-AC33-205B9642F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46221D-2F38-48D8-B300-4252C1CB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735E-592D-4C34-8290-EFDBC07C13C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AEB09A-E2C3-42BC-8A2E-38623D37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9F8A28-31D0-4F6D-8360-3F46AD6C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373-1B52-451D-BD7F-158D9213F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8146C-DC45-4035-9906-6255569B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3B4A56-43FC-4D31-BEB1-B660DA63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735E-592D-4C34-8290-EFDBC07C13C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33BB5F-313C-497E-9CB8-2783789E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11E0E7-FF90-491E-9E00-1E97E357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373-1B52-451D-BD7F-158D9213F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2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245AA3-CE42-4A32-BE27-729F52D6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735E-592D-4C34-8290-EFDBC07C13C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2DB2F8-A408-4350-BDFF-BA51FFA7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D170B7-7498-4A46-B9EC-9F7B5A4D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373-1B52-451D-BD7F-158D9213F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84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ED83E-A2A3-46BB-A988-A0C2CA64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00AC7-7CCF-4516-B493-D0D0B349E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3638A5-D77D-4C7F-BE74-4FE53D5F1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00F7D5-067B-49E5-82BD-6AB53C85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735E-592D-4C34-8290-EFDBC07C13C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177C73-DA83-408A-B83A-7CBB6042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DA03C-8B4E-4944-8EB8-8FF6997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373-1B52-451D-BD7F-158D9213F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21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8C06A-0446-492F-9E0F-F83ADB8F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0D096D-5115-4B36-AD9B-13357DB9D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0DA112-6056-4654-A579-9F3BF9B32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B9EF2-08DC-42F6-9B39-B28776D7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735E-592D-4C34-8290-EFDBC07C13C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B8EBEB-EF9C-4EFE-8810-1FEA64D8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83112A-A271-4EB6-BB50-395F51C2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373-1B52-451D-BD7F-158D9213F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84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2AD147-B219-4B5A-81DC-F383AE72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7C638C-9028-40A8-BB1E-73195C8BD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E4855-42BE-4B87-AACD-A019CDB68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6735E-592D-4C34-8290-EFDBC07C13C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516DB-D62F-48F2-88ED-BD7EED465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39818-DE6B-4507-B54C-0D18DB0C0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D3373-1B52-451D-BD7F-158D9213F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1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BAA13-3AE4-4F9B-A08E-6F90229CA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笔记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22FFFA-61B6-4E48-AB3A-544489939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114006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4BAE3-9A54-46B6-9218-0BEBDE36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3F452-11EB-4791-A550-CA70298D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一个</a:t>
            </a:r>
            <a:r>
              <a:rPr lang="en-US" altLang="zh-CN" dirty="0" err="1"/>
              <a:t>py</a:t>
            </a:r>
            <a:r>
              <a:rPr lang="zh-CN" altLang="en-US" dirty="0"/>
              <a:t>文件就是一个模块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用</a:t>
            </a:r>
            <a:r>
              <a:rPr lang="en-US" altLang="zh-CN" dirty="0"/>
              <a:t>import</a:t>
            </a:r>
            <a:r>
              <a:rPr lang="zh-CN" altLang="en-US" dirty="0"/>
              <a:t>导入，不用加后缀直接导入整个模块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用</a:t>
            </a:r>
            <a:r>
              <a:rPr lang="en-US" altLang="zh-CN" dirty="0"/>
              <a:t>from</a:t>
            </a:r>
            <a:r>
              <a:rPr lang="zh-CN" altLang="en-US" dirty="0"/>
              <a:t>模块名</a:t>
            </a:r>
            <a:r>
              <a:rPr lang="en-US" altLang="zh-CN" dirty="0"/>
              <a:t>import</a:t>
            </a:r>
            <a:r>
              <a:rPr lang="zh-CN" altLang="en-US" dirty="0"/>
              <a:t>函数名 导入，只导入某个函数</a:t>
            </a:r>
            <a:endParaRPr lang="en-US" altLang="zh-CN" dirty="0"/>
          </a:p>
          <a:p>
            <a:r>
              <a:rPr lang="en-US" altLang="zh-CN" dirty="0"/>
              <a:t>3.import </a:t>
            </a:r>
            <a:r>
              <a:rPr lang="zh-CN" altLang="en-US" dirty="0"/>
              <a:t>模块名 </a:t>
            </a:r>
            <a:r>
              <a:rPr lang="en-US" altLang="zh-CN" dirty="0"/>
              <a:t>as </a:t>
            </a:r>
            <a:r>
              <a:rPr lang="zh-CN" altLang="en-US" dirty="0"/>
              <a:t>新名字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698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49657-8786-4EB4-A32F-C7DA052D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3F501-055D-44E3-9714-442A0E468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当一个</a:t>
            </a:r>
            <a:r>
              <a:rPr lang="en-US" altLang="zh-CN" dirty="0" err="1"/>
              <a:t>py</a:t>
            </a:r>
            <a:r>
              <a:rPr lang="zh-CN" altLang="en-US" dirty="0"/>
              <a:t>文件作为主程序时</a:t>
            </a:r>
            <a:r>
              <a:rPr lang="en-US" altLang="zh-CN" dirty="0"/>
              <a:t>__name__</a:t>
            </a:r>
            <a:r>
              <a:rPr lang="zh-CN" altLang="en-US" dirty="0"/>
              <a:t>就是</a:t>
            </a:r>
            <a:r>
              <a:rPr lang="en-US" altLang="zh-CN" dirty="0"/>
              <a:t>__main__</a:t>
            </a:r>
            <a:r>
              <a:rPr lang="zh-CN" altLang="en-US" dirty="0"/>
              <a:t>。当它作为模块导入时，就是模块名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可以用                            来使部分语句只在作为包导入时不运行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搜索路径</a:t>
            </a:r>
            <a:r>
              <a:rPr lang="en-US" altLang="zh-CN" dirty="0" err="1"/>
              <a:t>sys.path</a:t>
            </a:r>
            <a:r>
              <a:rPr lang="en-US" altLang="zh-CN" dirty="0"/>
              <a:t> </a:t>
            </a:r>
            <a:r>
              <a:rPr lang="zh-CN" altLang="en-US" dirty="0"/>
              <a:t>是搜索路径，它本身是一个列表，所以可以用</a:t>
            </a:r>
            <a:r>
              <a:rPr lang="en-US" altLang="zh-CN" dirty="0"/>
              <a:t>append</a:t>
            </a:r>
            <a:r>
              <a:rPr lang="zh-CN" altLang="en-US" dirty="0"/>
              <a:t>方法来添加新的路径，改变</a:t>
            </a:r>
            <a:r>
              <a:rPr lang="en-US" altLang="zh-CN" dirty="0"/>
              <a:t>path</a:t>
            </a:r>
            <a:r>
              <a:rPr lang="zh-CN" altLang="en-US" dirty="0"/>
              <a:t>需要先导入</a:t>
            </a:r>
            <a:r>
              <a:rPr lang="en-US" altLang="zh-CN" dirty="0"/>
              <a:t>sys</a:t>
            </a:r>
            <a:r>
              <a:rPr lang="zh-CN" altLang="en-US" dirty="0"/>
              <a:t>模块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包：创建一个包需要在包文件夹内新建一个</a:t>
            </a:r>
            <a:r>
              <a:rPr lang="en-US" altLang="zh-CN" dirty="0"/>
              <a:t>__init__.py</a:t>
            </a:r>
            <a:r>
              <a:rPr lang="zh-CN" altLang="en-US" dirty="0"/>
              <a:t>的文件，可以为空，导入包里的模块直接包名</a:t>
            </a:r>
            <a:r>
              <a:rPr lang="en-US" altLang="zh-CN" dirty="0"/>
              <a:t>.</a:t>
            </a:r>
            <a:r>
              <a:rPr lang="zh-CN" altLang="en-US"/>
              <a:t>模块名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DA9BE2-420C-4ADB-AFD8-A5C3E4DED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62" y="2794211"/>
            <a:ext cx="2578683" cy="3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0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177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Python笔记</vt:lpstr>
      <vt:lpstr>导入模块</vt:lpstr>
      <vt:lpstr>模块2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Python笔记</dc:title>
  <dc:creator>1970717299@qq.com</dc:creator>
  <cp:lastModifiedBy>1970717299@qq.com</cp:lastModifiedBy>
  <cp:revision>42</cp:revision>
  <dcterms:created xsi:type="dcterms:W3CDTF">2021-02-24T05:55:03Z</dcterms:created>
  <dcterms:modified xsi:type="dcterms:W3CDTF">2021-02-24T06:39:34Z</dcterms:modified>
</cp:coreProperties>
</file>