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E1E2-5BBD-40DD-9A5F-AA8C5C22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630ED-0CCE-425B-8F0D-FFE39129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66E8A-1A9B-467B-A97B-BAE2869F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D5E6A-B73E-4291-B342-5A95A310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76CE0-CC50-4B24-8AAB-0BCBCBA4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700D2-08EF-4B45-AA47-C60B93FC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90558-02CB-432B-A738-70ADC934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79FAA-F697-44AC-91B0-4F4E059F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DA4E1-DBDF-478C-B98B-17E4AF35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AFB71-E42E-46D2-B80F-C96802BC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1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568B66-EA71-4A64-87F3-22555BB1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FDC19-820A-42A3-A192-460FA456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5C927-10CE-473C-8653-5B91E4E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7CA41-5CBD-491A-9702-FC6FF99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A1994-C35F-4505-A34D-F8F19740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042E-E48C-474D-995A-C286A7E3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EB3F3-ADC9-4A52-85C9-58F0F0A2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67327-484E-4D49-B714-CA09E6C6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DEF4A-2C8C-4DCA-AC26-5D8857AE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BF888-7893-4C86-8DC3-29E6E84B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7AD8-60FB-4C3C-BB50-893D0F90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7E6F0-0275-4733-8C05-06C585E5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B4BD1-5A1C-43D8-A43C-710622EE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06733-F388-4338-9C97-CDCDAE23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C639D-D6D9-4B2B-A368-7BD3C40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B979-94C3-4F14-99D2-8F6AD3F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8335-4D9C-44F4-84E1-4DA4FE49D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DBC46-C8F7-4058-85D1-62083A04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CF3B2-3145-4679-AE3C-A32DF73C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EB594-CDEC-4E61-A7E8-A9FCB3B5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73E95-77A9-4B5B-A928-5FF1E0E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6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2C492-8BAE-4EE9-B187-DCD80942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331CA-15C2-4031-B035-37D6807D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501CE4-B784-433C-9835-62D41F91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C41FC-28FF-455C-B9B0-6A8E58CD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94C23-E050-45A2-9557-CEC654905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B25479-9DDA-41AD-B597-80F98B7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BC685-A19C-4CA1-BFC5-ACB57411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1C9DAF-CD01-4825-BFF5-94A55AF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59D0-7833-41DE-B0BF-4389338B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EBFDB-AA8A-475E-A0A0-158E86C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D06844-10B9-40CA-8947-9CDCA86B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A248D-6231-4F05-BBE9-61F5832A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29444-CEF0-4AC3-A803-0180D840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45483-1603-4FBB-86F8-7F7EA873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E1537-0BFE-4AF2-B0D9-48A7C83E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3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BDD3-FA9F-4440-A670-F5BBDBE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531F0-60B6-4265-B29F-3E18963D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896E94-57E8-4139-81AC-695A4337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0B8EC-1D70-46EF-84C5-118DB4F7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85538-2775-45F2-9976-D3B03832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376FB-D4D1-4AE1-917A-02C105EB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E5FE-529C-4B88-A37B-789878F0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02DFB2-F625-4B72-A613-5A2ABACA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8121-B453-48AC-9285-93A940C1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41004-A397-4682-9A8D-67C3621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AF504-BDCA-4BD5-970B-E9FE87E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11A15-6ECE-4E23-8016-8F7ED503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5D7E1-C532-4436-B61F-76EC198D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D7259-627C-45D9-BE3C-94F8C7D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FCBC2-DCDE-47F3-B741-D31B8EE05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DB4B-335D-48B0-BA81-68482E459A0A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40A3C-F2CE-4BCE-85C3-E13D3D597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45CE9-24B9-44C8-A9FA-F93B4A56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E192-AAA2-4A3B-A40F-335360D08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62F9-2A0D-4E92-917F-A94694251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7F886-8BA0-47E5-8883-772F34EEE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</p:spTree>
    <p:extLst>
      <p:ext uri="{BB962C8B-B14F-4D97-AF65-F5344CB8AC3E}">
        <p14:creationId xmlns:p14="http://schemas.microsoft.com/office/powerpoint/2010/main" val="29534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3E5F-5AE7-41DD-84FC-919731A6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Urllib</a:t>
            </a:r>
            <a:r>
              <a:rPr lang="zh-CN" altLang="en-US" dirty="0"/>
              <a:t>包初步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AD93-3510-4304-B6AB-454D32AD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</a:t>
            </a:r>
            <a:r>
              <a:rPr lang="en-US" altLang="zh-CN" dirty="0" err="1"/>
              <a:t>urllib</a:t>
            </a:r>
            <a:r>
              <a:rPr lang="zh-CN" altLang="en-US" dirty="0"/>
              <a:t>包的</a:t>
            </a:r>
            <a:r>
              <a:rPr lang="en-US" altLang="zh-CN" dirty="0"/>
              <a:t>request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2.urllib.request.urlopen(“</a:t>
            </a:r>
            <a:r>
              <a:rPr lang="zh-CN" altLang="en-US" dirty="0"/>
              <a:t>网址</a:t>
            </a:r>
            <a:r>
              <a:rPr lang="en-US" altLang="zh-CN" dirty="0"/>
              <a:t>”)</a:t>
            </a:r>
            <a:r>
              <a:rPr lang="zh-CN" altLang="en-US" dirty="0"/>
              <a:t>打开一个网址，返回的是一个对象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网页对象</a:t>
            </a:r>
            <a:r>
              <a:rPr lang="en-US" altLang="zh-CN" dirty="0"/>
              <a:t>.read(),</a:t>
            </a:r>
            <a:r>
              <a:rPr lang="zh-CN" altLang="en-US" dirty="0"/>
              <a:t>读出网页的</a:t>
            </a:r>
            <a:r>
              <a:rPr lang="en-US" altLang="zh-CN" dirty="0"/>
              <a:t>html</a:t>
            </a:r>
            <a:r>
              <a:rPr lang="zh-CN" altLang="en-US" dirty="0"/>
              <a:t>代码，返回的是二进制字符串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通过</a:t>
            </a:r>
            <a:r>
              <a:rPr lang="en-US" altLang="zh-CN" dirty="0"/>
              <a:t>decode(‘utf-8’)</a:t>
            </a:r>
            <a:r>
              <a:rPr lang="zh-CN" altLang="en-US" dirty="0"/>
              <a:t>来实现转码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网页对象</a:t>
            </a:r>
            <a:r>
              <a:rPr lang="en-US" altLang="zh-CN" dirty="0"/>
              <a:t>.</a:t>
            </a:r>
            <a:r>
              <a:rPr lang="en-US" altLang="zh-CN" dirty="0" err="1"/>
              <a:t>geturl</a:t>
            </a:r>
            <a:r>
              <a:rPr lang="en-US" altLang="zh-CN" dirty="0"/>
              <a:t>()</a:t>
            </a:r>
            <a:r>
              <a:rPr lang="zh-CN" altLang="en-US" dirty="0"/>
              <a:t>返回网页的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网页对象</a:t>
            </a:r>
            <a:r>
              <a:rPr lang="en-US" altLang="zh-CN" dirty="0"/>
              <a:t>.</a:t>
            </a:r>
            <a:r>
              <a:rPr lang="en-US" altLang="zh-CN" dirty="0" err="1"/>
              <a:t>getcode</a:t>
            </a:r>
            <a:r>
              <a:rPr lang="en-US" altLang="zh-CN" dirty="0"/>
              <a:t>()</a:t>
            </a:r>
            <a:r>
              <a:rPr lang="zh-CN" altLang="en-US" dirty="0"/>
              <a:t>返回状态码</a:t>
            </a:r>
            <a:r>
              <a:rPr lang="en-US" altLang="zh-CN" dirty="0"/>
              <a:t>,200</a:t>
            </a:r>
            <a:r>
              <a:rPr lang="zh-CN" altLang="en-US" dirty="0"/>
              <a:t>表示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网页对象</a:t>
            </a:r>
            <a:r>
              <a:rPr lang="en-US" altLang="zh-CN" dirty="0"/>
              <a:t>.info()</a:t>
            </a:r>
            <a:r>
              <a:rPr lang="zh-CN" altLang="en-US" dirty="0"/>
              <a:t>返回网页的</a:t>
            </a:r>
            <a:r>
              <a:rPr lang="en-US" altLang="zh-CN" dirty="0"/>
              <a:t>head</a:t>
            </a:r>
            <a:r>
              <a:rPr lang="zh-CN" altLang="en-US"/>
              <a:t>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55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Python笔记</vt:lpstr>
      <vt:lpstr>Urllib包初步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Python笔记</dc:title>
  <dc:creator>1970717299@qq.com</dc:creator>
  <cp:lastModifiedBy>1970717299@qq.com</cp:lastModifiedBy>
  <cp:revision>28</cp:revision>
  <dcterms:created xsi:type="dcterms:W3CDTF">2021-02-24T06:54:36Z</dcterms:created>
  <dcterms:modified xsi:type="dcterms:W3CDTF">2021-02-24T07:47:43Z</dcterms:modified>
</cp:coreProperties>
</file>