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70A9F-8679-449F-AB0A-DC18DB953F94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C8F77-8609-407B-AA9F-9CFAFAA91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93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C8F77-8609-407B-AA9F-9CFAFAA91FE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176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D1819-349C-4EF1-B181-4126B941F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8D4D5E-3673-4748-A257-39F34B1E3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C1E163-58E7-47EB-8882-EB082117F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615-E15B-47B3-B7B1-191EC0272BD1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BE62B-A241-4EF0-8403-0A73BF657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6FA54F-F1BC-4132-ABB1-500A816D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3002-B586-4818-AD89-9C68055B1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40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DA2F3-2B5E-4094-8261-25B6E819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2117D2-0C6F-4D60-B771-29EA27EE1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9D6F55-5DC3-4A7F-886D-2DD45E989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615-E15B-47B3-B7B1-191EC0272BD1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385DAC-9410-45BE-A2F4-E87BF15B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3A9C41-BF2A-4C1C-9B87-65D1E3D50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3002-B586-4818-AD89-9C68055B1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02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CF12D5-73DF-49CD-9229-D0612EE3E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83A69A-4346-4A40-AFAC-0841AB95E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4C37CF-F8D1-41F1-9E1A-D3CB1342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615-E15B-47B3-B7B1-191EC0272BD1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B771E1-FF8D-4345-8733-EBE9A90A4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0065D9-4F24-4C7E-A1F3-1240489B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3002-B586-4818-AD89-9C68055B1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33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D00CF-3798-4929-A9ED-5EAD8DF1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94F1BD-36B3-432B-AF33-F0360B896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70ADA9-F571-4DB4-AC26-EABBF4BDA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615-E15B-47B3-B7B1-191EC0272BD1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309A9C-35CA-4178-B3E8-1DF1720D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6A79B7-7A86-4979-B05C-494F7086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3002-B586-4818-AD89-9C68055B1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35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8DB1E0-72EF-403E-9D7E-2F486583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1DD571-4DA7-4B4C-B564-2FA3CB9D8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98C11E-753F-41F1-A1C1-0C790C3E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615-E15B-47B3-B7B1-191EC0272BD1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5E159-99FE-414F-941B-2439D117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B4AA46-4740-4E90-87E9-FAA670A1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3002-B586-4818-AD89-9C68055B1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72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03DFD-CB51-4C76-A59F-516391B3E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AA4E31-A104-4511-B8A8-E9A6D0BE1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111003-72CB-4A53-94DA-04CF49180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DD20E4-F8FE-45B0-A5C4-5017CEC48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615-E15B-47B3-B7B1-191EC0272BD1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F7880E-DA9F-4644-9247-6E48C448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75D138-401E-46C2-BAAA-DE2643986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3002-B586-4818-AD89-9C68055B1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19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121CC-AB45-4685-84C7-873226E97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924529-890A-40E9-93DB-9A9D382C1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AF0307-B55E-454B-B447-8C2F836DA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710107-6937-4D17-8492-C27F078BC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673DE3-288F-4B57-9774-C8F1A3EE1E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C94EC1-F22C-43D2-9933-2A2E59569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615-E15B-47B3-B7B1-191EC0272BD1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85511E-4E5A-44EB-928E-FA902A9C7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C84D6C-C188-405E-A979-C1B7D904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3002-B586-4818-AD89-9C68055B1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82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A5775-FD42-4786-9D1F-C8CADA99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FEE0F6-9791-4B83-917D-C957DFEA3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615-E15B-47B3-B7B1-191EC0272BD1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958F3C-F2B2-4877-8CA9-5A125E47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47ECD5-44DC-4C82-984D-21537109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3002-B586-4818-AD89-9C68055B1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58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617283-D9D4-404E-8867-68FB7BE5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615-E15B-47B3-B7B1-191EC0272BD1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0FF069-F113-4167-B63C-9BB74CF7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7B579A-8CCB-46E7-88B9-E042A9CA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3002-B586-4818-AD89-9C68055B1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84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68783-DA4E-4B94-AF55-DB3FB5AE6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808753-9887-431C-B391-E2832490F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34C743-181B-4437-A54E-02BD579C9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D4D20C-FD1C-4980-8B35-25D486E7E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615-E15B-47B3-B7B1-191EC0272BD1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5838DB-FFCC-4896-8F4A-7E5360A84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B4EDE0-064A-4B94-8383-62BF9150E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3002-B586-4818-AD89-9C68055B1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73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E6DE7-79D5-49D6-8B83-16BD6D7C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D9EFB3-370C-4BAC-8AF3-C52221DA4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913C08-1117-4136-96C4-44018CCAC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1E41F6-4101-4811-9298-E0960598D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615-E15B-47B3-B7B1-191EC0272BD1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4C0BB1-A488-421B-93B1-50F2D440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4A486D-5D5D-4A38-8D3F-57D0F907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3002-B586-4818-AD89-9C68055B1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057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C1F06B-EB81-4A11-97E6-3B6973ED9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918AB6-2191-4564-B451-1BEB86552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4FA9AB-6ED8-4CF5-B635-DC0E632A4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51615-E15B-47B3-B7B1-191EC0272BD1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D567E4-B0CC-445B-9E4C-868FF720C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F816D0-0151-4ED6-AD24-E4801A4F4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03002-B586-4818-AD89-9C68055B1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90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5AFF2-0443-4D92-8DF6-5D4D27065E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Flask</a:t>
            </a:r>
            <a:r>
              <a:rPr lang="zh-CN" altLang="en-US" dirty="0"/>
              <a:t>笔记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1D947A-5903-4977-95CB-45E58411B4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77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E3ADE-7AC7-46B4-AFAD-E435EFFBA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文件上传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2E1091-3E35-47F4-934F-324874843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1.form</a:t>
            </a:r>
            <a:r>
              <a:rPr lang="zh-CN" altLang="en-US" dirty="0"/>
              <a:t>表单使用</a:t>
            </a:r>
            <a:r>
              <a:rPr lang="en-US" altLang="zh-CN" dirty="0"/>
              <a:t>post</a:t>
            </a:r>
            <a:r>
              <a:rPr lang="zh-CN" altLang="en-US" dirty="0"/>
              <a:t>方法，在</a:t>
            </a:r>
            <a:r>
              <a:rPr lang="en-US" altLang="zh-CN" dirty="0"/>
              <a:t>form</a:t>
            </a:r>
            <a:r>
              <a:rPr lang="zh-CN" altLang="en-US" dirty="0"/>
              <a:t>的属性里面需要添加一个</a:t>
            </a:r>
            <a:r>
              <a:rPr lang="en-US" altLang="zh-CN" dirty="0" err="1"/>
              <a:t>enctype</a:t>
            </a:r>
            <a:r>
              <a:rPr lang="zh-CN" altLang="en-US" dirty="0"/>
              <a:t>的属性且属性值必须是</a:t>
            </a:r>
            <a:r>
              <a:rPr lang="en-US" altLang="zh-CN" dirty="0"/>
              <a:t>multipart/</a:t>
            </a:r>
            <a:r>
              <a:rPr lang="en-US" altLang="zh-CN" dirty="0" err="1"/>
              <a:t>form_data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用</a:t>
            </a:r>
            <a:r>
              <a:rPr lang="en-US" altLang="zh-CN" dirty="0" err="1"/>
              <a:t>request.files</a:t>
            </a:r>
            <a:r>
              <a:rPr lang="en-US" altLang="zh-CN" dirty="0"/>
              <a:t>[‘name’]</a:t>
            </a:r>
            <a:r>
              <a:rPr lang="zh-CN" altLang="en-US" dirty="0"/>
              <a:t>来取出文件</a:t>
            </a:r>
            <a:endParaRPr lang="en-US" altLang="zh-CN" dirty="0"/>
          </a:p>
          <a:p>
            <a:r>
              <a:rPr lang="en-US" altLang="zh-CN" dirty="0"/>
              <a:t>3.f.save(</a:t>
            </a:r>
            <a:r>
              <a:rPr lang="en-US" altLang="zh-CN" dirty="0" err="1"/>
              <a:t>f.filename</a:t>
            </a:r>
            <a:r>
              <a:rPr lang="en-US" altLang="zh-CN" dirty="0"/>
              <a:t>)</a:t>
            </a:r>
            <a:r>
              <a:rPr lang="zh-CN" altLang="en-US" dirty="0"/>
              <a:t>保存文件，参数是文件名</a:t>
            </a:r>
          </a:p>
        </p:txBody>
      </p:sp>
    </p:spTree>
    <p:extLst>
      <p:ext uri="{BB962C8B-B14F-4D97-AF65-F5344CB8AC3E}">
        <p14:creationId xmlns:p14="http://schemas.microsoft.com/office/powerpoint/2010/main" val="2932424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248FC-B315-4532-A7A2-163B4406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重定向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76935-7A96-49D9-8944-F7A5A6AC8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用户输入一个</a:t>
            </a:r>
            <a:r>
              <a:rPr lang="en-US" altLang="zh-CN" dirty="0" err="1"/>
              <a:t>url</a:t>
            </a:r>
            <a:r>
              <a:rPr lang="zh-CN" altLang="en-US" dirty="0"/>
              <a:t>自动跳转到另一个</a:t>
            </a:r>
            <a:r>
              <a:rPr lang="en-US" altLang="zh-CN" dirty="0" err="1"/>
              <a:t>url</a:t>
            </a:r>
            <a:r>
              <a:rPr lang="zh-CN" altLang="en-US" dirty="0"/>
              <a:t>下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配合</a:t>
            </a:r>
            <a:r>
              <a:rPr lang="en-US" altLang="zh-CN" dirty="0" err="1"/>
              <a:t>url_for</a:t>
            </a:r>
            <a:r>
              <a:rPr lang="en-US" altLang="zh-CN" dirty="0"/>
              <a:t>()</a:t>
            </a:r>
            <a:r>
              <a:rPr lang="zh-CN" altLang="en-US" dirty="0"/>
              <a:t>函数来使用，这个函数可以根据传入的函数名来返回对应的地址</a:t>
            </a:r>
            <a:endParaRPr lang="en-US" altLang="zh-CN" dirty="0"/>
          </a:p>
          <a:p>
            <a:r>
              <a:rPr lang="en-US" altLang="zh-CN" dirty="0"/>
              <a:t>3.redirect(</a:t>
            </a:r>
            <a:r>
              <a:rPr lang="en-US" altLang="zh-CN" dirty="0" err="1"/>
              <a:t>url_for</a:t>
            </a:r>
            <a:r>
              <a:rPr lang="en-US" altLang="zh-CN" dirty="0"/>
              <a:t>(</a:t>
            </a:r>
            <a:r>
              <a:rPr lang="zh-CN" altLang="en-US" dirty="0"/>
              <a:t>‘函数名’</a:t>
            </a:r>
            <a:r>
              <a:rPr lang="en-US" altLang="zh-CN" dirty="0"/>
              <a:t>))</a:t>
            </a:r>
            <a:r>
              <a:rPr lang="zh-CN" altLang="en-US" dirty="0"/>
              <a:t>跳转</a:t>
            </a:r>
          </a:p>
        </p:txBody>
      </p:sp>
    </p:spTree>
    <p:extLst>
      <p:ext uri="{BB962C8B-B14F-4D97-AF65-F5344CB8AC3E}">
        <p14:creationId xmlns:p14="http://schemas.microsoft.com/office/powerpoint/2010/main" val="1750001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A712B-45DE-4A89-976E-1850068C3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闪现消息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8095B2-E503-40F4-8C40-9DA47A3BC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使用</a:t>
            </a:r>
            <a:r>
              <a:rPr lang="en-US" altLang="zh-CN" dirty="0"/>
              <a:t>flash()</a:t>
            </a:r>
            <a:r>
              <a:rPr lang="zh-CN" altLang="en-US" dirty="0"/>
              <a:t>函数来实现，两个参数，第一个是字符串，第二个是消息类型（错误，警告，等）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取出错误消息，</a:t>
            </a:r>
            <a:r>
              <a:rPr lang="en-US" altLang="zh-CN" dirty="0" err="1"/>
              <a:t>get_flashed_message</a:t>
            </a:r>
            <a:r>
              <a:rPr lang="en-US" altLang="zh-CN" dirty="0"/>
              <a:t>()</a:t>
            </a:r>
            <a:r>
              <a:rPr lang="zh-CN" altLang="en-US"/>
              <a:t>两个参数，消息类型，过滤条件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646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95CDC-0CD5-4519-9118-7A9F3069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Wtf</a:t>
            </a:r>
            <a:r>
              <a:rPr lang="zh-CN" altLang="en-US" dirty="0"/>
              <a:t>表单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480DA2-AF78-403B-8A68-367909437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导入模块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新建一个类继承</a:t>
            </a:r>
            <a:r>
              <a:rPr lang="en-US" altLang="zh-CN" dirty="0" err="1"/>
              <a:t>FlaskForm</a:t>
            </a:r>
            <a:r>
              <a:rPr lang="zh-CN" altLang="en-US" dirty="0"/>
              <a:t>类，然后变量名 </a:t>
            </a:r>
            <a:r>
              <a:rPr lang="en-US" altLang="zh-CN" dirty="0"/>
              <a:t>= </a:t>
            </a:r>
            <a:r>
              <a:rPr lang="zh-CN" altLang="en-US" dirty="0"/>
              <a:t>字段（</a:t>
            </a:r>
            <a:r>
              <a:rPr lang="en-US" altLang="zh-CN" dirty="0"/>
              <a:t>label</a:t>
            </a:r>
            <a:r>
              <a:rPr lang="zh-CN" altLang="en-US" dirty="0"/>
              <a:t>，验证方法）如：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实例化这个类，并在渲染页面的时候作为参数传入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在</a:t>
            </a:r>
            <a:r>
              <a:rPr lang="en-US" altLang="zh-CN" dirty="0"/>
              <a:t>html</a:t>
            </a:r>
            <a:r>
              <a:rPr lang="zh-CN" altLang="en-US" dirty="0"/>
              <a:t>中</a:t>
            </a:r>
            <a:r>
              <a:rPr lang="en-US" altLang="zh-CN" dirty="0"/>
              <a:t>{{</a:t>
            </a:r>
            <a:r>
              <a:rPr lang="en-US" altLang="zh-CN" dirty="0" err="1"/>
              <a:t>myForm.userName.label</a:t>
            </a:r>
            <a:r>
              <a:rPr lang="en-US" altLang="zh-CN" dirty="0"/>
              <a:t>}}</a:t>
            </a:r>
            <a:r>
              <a:rPr lang="zh-CN" altLang="en-US" dirty="0"/>
              <a:t>来显示它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要想实现验证方法需要在</a:t>
            </a:r>
            <a:r>
              <a:rPr lang="en-US" altLang="zh-CN" dirty="0"/>
              <a:t>html</a:t>
            </a:r>
            <a:r>
              <a:rPr lang="zh-CN" altLang="en-US" dirty="0"/>
              <a:t>中表单的第一句写上</a:t>
            </a:r>
            <a:endParaRPr lang="en-US" altLang="zh-CN" dirty="0"/>
          </a:p>
          <a:p>
            <a:r>
              <a:rPr lang="en-US" altLang="zh-CN" dirty="0"/>
              <a:t>6.myForm.validate_on_submit()</a:t>
            </a:r>
            <a:r>
              <a:rPr lang="zh-CN" altLang="en-US" dirty="0"/>
              <a:t>判断是否符合所有的验证方法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449CA7-93C1-4700-B4FA-6B2B645A8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471" y="1825625"/>
            <a:ext cx="5992688" cy="8273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9C4BCD1-5066-4790-A982-4CDF48AEE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646" y="3322310"/>
            <a:ext cx="6501710" cy="2693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7AB06A2-396C-4BF7-B278-EC1F9FDC2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8356" y="4714266"/>
            <a:ext cx="3129549" cy="4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99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63D17-205B-42B7-B269-4FD2B442E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88E05DC-7CE1-4F55-AA02-8A3850DE9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010" y="365125"/>
            <a:ext cx="10228083" cy="6375040"/>
          </a:xfrm>
        </p:spPr>
      </p:pic>
    </p:spTree>
    <p:extLst>
      <p:ext uri="{BB962C8B-B14F-4D97-AF65-F5344CB8AC3E}">
        <p14:creationId xmlns:p14="http://schemas.microsoft.com/office/powerpoint/2010/main" val="1965918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F7547-147A-41CF-8B46-D3A893FB2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常用验证方法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976FB64-A134-404E-9C8D-F99CBB681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0389" y="1825625"/>
            <a:ext cx="7271221" cy="4351338"/>
          </a:xfrm>
        </p:spPr>
      </p:pic>
    </p:spTree>
    <p:extLst>
      <p:ext uri="{BB962C8B-B14F-4D97-AF65-F5344CB8AC3E}">
        <p14:creationId xmlns:p14="http://schemas.microsoft.com/office/powerpoint/2010/main" val="1960689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CAFEF-3307-473A-82B9-D8C11931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数据库操作</a:t>
            </a:r>
            <a:r>
              <a:rPr lang="en-US" altLang="zh-CN" dirty="0"/>
              <a:t>1</a:t>
            </a:r>
            <a:r>
              <a:rPr lang="zh-CN" altLang="en-US" dirty="0"/>
              <a:t>，配置数据库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CAB5EA3-BDE6-4BAF-B1A6-61313C7CA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先导入包，</a:t>
            </a:r>
            <a:r>
              <a:rPr lang="en-US" altLang="zh-CN" dirty="0" err="1"/>
              <a:t>flask_sqlachemy</a:t>
            </a:r>
            <a:r>
              <a:rPr lang="en-US" altLang="zh-CN" dirty="0"/>
              <a:t> </a:t>
            </a:r>
            <a:r>
              <a:rPr lang="zh-CN" altLang="en-US" dirty="0"/>
              <a:t>中的 </a:t>
            </a:r>
            <a:r>
              <a:rPr lang="en-US" altLang="zh-CN" dirty="0" err="1"/>
              <a:t>SQLAlchemy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使用</a:t>
            </a:r>
            <a:r>
              <a:rPr lang="en-US" altLang="zh-CN" dirty="0" err="1"/>
              <a:t>app.config</a:t>
            </a:r>
            <a:r>
              <a:rPr lang="zh-CN" altLang="en-US" dirty="0"/>
              <a:t>来配置变量</a:t>
            </a:r>
            <a:endParaRPr lang="en-US" altLang="zh-CN" dirty="0"/>
          </a:p>
          <a:p>
            <a:r>
              <a:rPr lang="zh-CN" altLang="en-US" dirty="0"/>
              <a:t>第一个是规定路径和文件名</a:t>
            </a:r>
            <a:endParaRPr lang="en-US" altLang="zh-CN" dirty="0"/>
          </a:p>
          <a:p>
            <a:r>
              <a:rPr lang="zh-CN" altLang="en-US" dirty="0"/>
              <a:t>第二个是确定是否打印数据库的信息，调试时可改为</a:t>
            </a:r>
            <a:r>
              <a:rPr lang="en-US" altLang="zh-CN" dirty="0"/>
              <a:t>true</a:t>
            </a:r>
            <a:r>
              <a:rPr lang="zh-CN" altLang="en-US" dirty="0"/>
              <a:t>，具体见书</a:t>
            </a:r>
            <a:r>
              <a:rPr lang="en-US" altLang="zh-CN" dirty="0"/>
              <a:t>47</a:t>
            </a:r>
            <a:r>
              <a:rPr lang="zh-CN" altLang="en-US" dirty="0"/>
              <a:t>页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实例化一个对象，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74D7D28-DEF7-4239-9580-B498A8258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628" y="2394300"/>
            <a:ext cx="6593203" cy="10347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E6F2346-2A42-476D-A62C-878A20D12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051" y="4293190"/>
            <a:ext cx="2476260" cy="41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34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7ED1A-F307-47EC-8B7E-1FDB254C9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数据库操作</a:t>
            </a:r>
            <a:r>
              <a:rPr lang="en-US" altLang="zh-CN" dirty="0"/>
              <a:t>2</a:t>
            </a:r>
            <a:r>
              <a:rPr lang="zh-CN" altLang="en-US" dirty="0"/>
              <a:t>，定义模型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79AD60-DAE9-4A63-8919-57C3D9EEF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模型就是一个类，继承</a:t>
            </a:r>
            <a:r>
              <a:rPr lang="en-US" altLang="zh-CN" dirty="0" err="1"/>
              <a:t>db.Model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定义了一个数据库的列</a:t>
            </a:r>
            <a:endParaRPr lang="en-US" altLang="zh-CN" dirty="0"/>
          </a:p>
          <a:p>
            <a:r>
              <a:rPr lang="en-US" altLang="zh-CN" dirty="0"/>
              <a:t>3.__tablename__ = ‘</a:t>
            </a:r>
            <a:r>
              <a:rPr lang="zh-CN" altLang="en-US" dirty="0"/>
              <a:t>表名</a:t>
            </a:r>
            <a:r>
              <a:rPr lang="en-US" altLang="zh-CN" dirty="0"/>
              <a:t>’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列名 </a:t>
            </a:r>
            <a:r>
              <a:rPr lang="en-US" altLang="zh-CN" dirty="0"/>
              <a:t>= </a:t>
            </a:r>
            <a:r>
              <a:rPr lang="en-US" altLang="zh-CN" dirty="0" err="1"/>
              <a:t>db.Column</a:t>
            </a:r>
            <a:r>
              <a:rPr lang="en-US" altLang="zh-CN" dirty="0"/>
              <a:t>(</a:t>
            </a:r>
            <a:r>
              <a:rPr lang="zh-CN" altLang="en-US" dirty="0"/>
              <a:t>数据类型</a:t>
            </a:r>
            <a:r>
              <a:rPr lang="en-US" altLang="zh-CN" dirty="0"/>
              <a:t>,</a:t>
            </a:r>
            <a:r>
              <a:rPr lang="zh-CN" altLang="en-US" dirty="0"/>
              <a:t>列选项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5.__repr__()</a:t>
            </a:r>
            <a:r>
              <a:rPr lang="zh-CN" altLang="en-US" dirty="0"/>
              <a:t>方便于打印来调试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3795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A4DD8-B0F9-48EB-AEA8-E3C09EA8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常用类型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3A7C1EC-288A-4CD6-84C4-8FEE6B0C0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0541" y="335663"/>
            <a:ext cx="6623259" cy="6157212"/>
          </a:xfrm>
        </p:spPr>
      </p:pic>
    </p:spTree>
    <p:extLst>
      <p:ext uri="{BB962C8B-B14F-4D97-AF65-F5344CB8AC3E}">
        <p14:creationId xmlns:p14="http://schemas.microsoft.com/office/powerpoint/2010/main" val="3820725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13180-9E6B-43F9-B2C0-60EA23D10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常用列选项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7FE2385-F56E-456E-AE44-E52E74D14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28527"/>
            <a:ext cx="12193732" cy="2839399"/>
          </a:xfrm>
        </p:spPr>
      </p:pic>
    </p:spTree>
    <p:extLst>
      <p:ext uri="{BB962C8B-B14F-4D97-AF65-F5344CB8AC3E}">
        <p14:creationId xmlns:p14="http://schemas.microsoft.com/office/powerpoint/2010/main" val="382491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59B0C-AD94-42D6-B04D-E3FAB498C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C590F9-236C-41FD-8964-FDA16E3EB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用</a:t>
            </a:r>
            <a:r>
              <a:rPr lang="en-US" altLang="zh-CN" dirty="0" err="1"/>
              <a:t>pycharm</a:t>
            </a:r>
            <a:r>
              <a:rPr lang="zh-CN" altLang="en-US" dirty="0"/>
              <a:t>创建文件之后会自动生成一个</a:t>
            </a:r>
            <a:r>
              <a:rPr lang="en-US" altLang="zh-CN" dirty="0"/>
              <a:t>hello world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701DA7-32FF-4B1D-8F55-09E622510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053" y="2281298"/>
            <a:ext cx="2785911" cy="313781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7F1E613-D6B6-46BC-8D44-75AB7843A58F}"/>
              </a:ext>
            </a:extLst>
          </p:cNvPr>
          <p:cNvSpPr txBox="1"/>
          <p:nvPr/>
        </p:nvSpPr>
        <p:spPr>
          <a:xfrm>
            <a:off x="5137608" y="2800965"/>
            <a:ext cx="38649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@app.route(‘/’)</a:t>
            </a:r>
            <a:r>
              <a:rPr lang="zh-CN" altLang="en-US" dirty="0"/>
              <a:t>设置路由</a:t>
            </a:r>
            <a:endParaRPr lang="en-US" altLang="zh-CN" dirty="0"/>
          </a:p>
          <a:p>
            <a:r>
              <a:rPr lang="en-US" altLang="zh-CN" dirty="0" err="1"/>
              <a:t>app.run</a:t>
            </a:r>
            <a:r>
              <a:rPr lang="en-US" altLang="zh-CN" dirty="0"/>
              <a:t>()</a:t>
            </a:r>
            <a:r>
              <a:rPr lang="zh-CN" altLang="en-US" dirty="0"/>
              <a:t>函数的参数：</a:t>
            </a:r>
            <a:r>
              <a:rPr lang="en-US" altLang="zh-CN" dirty="0" err="1"/>
              <a:t>debuge</a:t>
            </a:r>
            <a:r>
              <a:rPr lang="en-US" altLang="zh-CN" dirty="0"/>
              <a:t> = </a:t>
            </a:r>
            <a:r>
              <a:rPr lang="zh-CN" altLang="en-US" dirty="0"/>
              <a:t>默认是</a:t>
            </a:r>
            <a:r>
              <a:rPr lang="en-US" altLang="zh-CN" dirty="0"/>
              <a:t>false</a:t>
            </a:r>
            <a:r>
              <a:rPr lang="zh-CN" altLang="en-US" dirty="0"/>
              <a:t>可改成</a:t>
            </a:r>
            <a:r>
              <a:rPr lang="en-US" altLang="zh-CN" dirty="0"/>
              <a:t>true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en-US" altLang="zh-CN" dirty="0"/>
              <a:t>host = </a:t>
            </a:r>
            <a:r>
              <a:rPr lang="zh-CN" altLang="en-US" dirty="0"/>
              <a:t>设置运行地址</a:t>
            </a:r>
            <a:r>
              <a:rPr lang="en-US" altLang="zh-CN" dirty="0"/>
              <a:t>,</a:t>
            </a:r>
            <a:r>
              <a:rPr lang="zh-CN" altLang="en-US" dirty="0"/>
              <a:t>如域名或本机</a:t>
            </a:r>
            <a:endParaRPr lang="en-US" altLang="zh-CN" dirty="0"/>
          </a:p>
          <a:p>
            <a:r>
              <a:rPr lang="en-US" altLang="zh-CN" dirty="0"/>
              <a:t>Port = </a:t>
            </a:r>
            <a:r>
              <a:rPr lang="zh-CN" altLang="en-US" dirty="0"/>
              <a:t>端口</a:t>
            </a:r>
          </a:p>
        </p:txBody>
      </p:sp>
    </p:spTree>
    <p:extLst>
      <p:ext uri="{BB962C8B-B14F-4D97-AF65-F5344CB8AC3E}">
        <p14:creationId xmlns:p14="http://schemas.microsoft.com/office/powerpoint/2010/main" val="1003421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3C192-8C54-490E-AC5C-E1E5C396D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对应关系</a:t>
            </a:r>
            <a:r>
              <a:rPr lang="en-US" altLang="zh-CN" dirty="0"/>
              <a:t>-</a:t>
            </a:r>
            <a:r>
              <a:rPr lang="zh-CN" altLang="en-US" dirty="0"/>
              <a:t>一对多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9EBADF-5223-409E-9AAA-34DB7F943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在</a:t>
            </a:r>
            <a:r>
              <a:rPr lang="en-US" altLang="zh-CN" dirty="0"/>
              <a:t>’</a:t>
            </a:r>
            <a:r>
              <a:rPr lang="zh-CN" altLang="en-US" dirty="0"/>
              <a:t>一</a:t>
            </a:r>
            <a:r>
              <a:rPr lang="en-US" altLang="zh-CN" dirty="0"/>
              <a:t>’</a:t>
            </a:r>
            <a:r>
              <a:rPr lang="zh-CN" altLang="en-US" dirty="0"/>
              <a:t>的这边设置</a:t>
            </a:r>
            <a:r>
              <a:rPr lang="en-US" altLang="zh-CN" dirty="0"/>
              <a:t>db.relationship(</a:t>
            </a:r>
            <a:r>
              <a:rPr lang="zh-CN" altLang="en-US" dirty="0"/>
              <a:t>‘名字’</a:t>
            </a:r>
            <a:r>
              <a:rPr lang="en-US" altLang="zh-CN" dirty="0"/>
              <a:t>, </a:t>
            </a:r>
            <a:r>
              <a:rPr lang="en-US" altLang="zh-CN" dirty="0" err="1"/>
              <a:t>backref</a:t>
            </a:r>
            <a:r>
              <a:rPr lang="en-US" altLang="zh-CN" dirty="0"/>
              <a:t>=‘name’)</a:t>
            </a:r>
            <a:r>
              <a:rPr lang="zh-CN" altLang="en-US" dirty="0"/>
              <a:t>可以决定对应关系，第一个参数是对应的表的类名，第二个参数会在对应的表里面插入一个叫</a:t>
            </a:r>
            <a:r>
              <a:rPr lang="en-US" altLang="zh-CN" dirty="0"/>
              <a:t>name</a:t>
            </a:r>
            <a:r>
              <a:rPr lang="zh-CN" altLang="en-US" dirty="0"/>
              <a:t>的属性来实现反向调用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在</a:t>
            </a:r>
            <a:r>
              <a:rPr lang="en-US" altLang="zh-CN" dirty="0"/>
              <a:t>’</a:t>
            </a:r>
            <a:r>
              <a:rPr lang="zh-CN" altLang="en-US" dirty="0"/>
              <a:t>多</a:t>
            </a:r>
            <a:r>
              <a:rPr lang="en-US" altLang="zh-CN" dirty="0"/>
              <a:t>’</a:t>
            </a:r>
            <a:r>
              <a:rPr lang="zh-CN" altLang="en-US" dirty="0"/>
              <a:t>的这边</a:t>
            </a:r>
            <a:r>
              <a:rPr lang="en-US" altLang="zh-CN" dirty="0" err="1"/>
              <a:t>role_id</a:t>
            </a:r>
            <a:r>
              <a:rPr lang="en-US" altLang="zh-CN" dirty="0"/>
              <a:t>=</a:t>
            </a:r>
            <a:r>
              <a:rPr lang="en-US" altLang="zh-CN" dirty="0" err="1"/>
              <a:t>db.Column</a:t>
            </a:r>
            <a:r>
              <a:rPr lang="en-US" altLang="zh-CN" dirty="0"/>
              <a:t>(</a:t>
            </a:r>
            <a:r>
              <a:rPr lang="en-US" altLang="zh-CN" dirty="0" err="1"/>
              <a:t>db.Integer,db.Foreigkey</a:t>
            </a:r>
            <a:r>
              <a:rPr lang="en-US" altLang="zh-CN" dirty="0"/>
              <a:t>(‘roles.id’))</a:t>
            </a:r>
            <a:r>
              <a:rPr lang="zh-CN" altLang="en-US" dirty="0"/>
              <a:t>，其中，</a:t>
            </a:r>
            <a:r>
              <a:rPr lang="en-US" altLang="zh-CN" dirty="0"/>
              <a:t>’roles.id’</a:t>
            </a:r>
            <a:r>
              <a:rPr lang="zh-CN" altLang="en-US" dirty="0"/>
              <a:t>一那边的</a:t>
            </a:r>
            <a:r>
              <a:rPr lang="en-US" altLang="zh-CN" dirty="0"/>
              <a:t>id</a:t>
            </a:r>
            <a:r>
              <a:rPr lang="zh-CN" altLang="en-US" dirty="0"/>
              <a:t>，</a:t>
            </a:r>
            <a:r>
              <a:rPr lang="en-US" altLang="zh-CN" dirty="0"/>
              <a:t>roles</a:t>
            </a:r>
            <a:r>
              <a:rPr lang="zh-CN" altLang="en-US" dirty="0"/>
              <a:t>是一的</a:t>
            </a:r>
            <a:r>
              <a:rPr lang="en-US" altLang="zh-CN" dirty="0"/>
              <a:t>’__</a:t>
            </a:r>
            <a:r>
              <a:rPr lang="en-US" altLang="zh-CN" dirty="0" err="1"/>
              <a:t>tablename</a:t>
            </a:r>
            <a:r>
              <a:rPr lang="en-US" altLang="zh-CN" dirty="0"/>
              <a:t>__’</a:t>
            </a:r>
          </a:p>
        </p:txBody>
      </p:sp>
    </p:spTree>
    <p:extLst>
      <p:ext uri="{BB962C8B-B14F-4D97-AF65-F5344CB8AC3E}">
        <p14:creationId xmlns:p14="http://schemas.microsoft.com/office/powerpoint/2010/main" val="2654139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B7BC5-6134-4B2A-B297-C23BCE810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B8FFEE9-EB24-491E-9191-BDD117C0C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530" y="365125"/>
            <a:ext cx="11328034" cy="5017580"/>
          </a:xfrm>
        </p:spPr>
      </p:pic>
    </p:spTree>
    <p:extLst>
      <p:ext uri="{BB962C8B-B14F-4D97-AF65-F5344CB8AC3E}">
        <p14:creationId xmlns:p14="http://schemas.microsoft.com/office/powerpoint/2010/main" val="2020715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F67D0-CC04-4B65-A21C-173BBFA6E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操作数据库，增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BC1EB1-B068-4A69-88C7-B5AE453DB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1.db.create_all()</a:t>
            </a:r>
            <a:r>
              <a:rPr lang="zh-CN" altLang="en-US" dirty="0"/>
              <a:t>创建表</a:t>
            </a:r>
            <a:endParaRPr lang="en-US" altLang="zh-CN" dirty="0"/>
          </a:p>
          <a:p>
            <a:r>
              <a:rPr lang="en-US" altLang="zh-CN" dirty="0"/>
              <a:t>2.db.drop_all()</a:t>
            </a:r>
            <a:r>
              <a:rPr lang="zh-CN" altLang="en-US" dirty="0"/>
              <a:t>删除表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变量名 </a:t>
            </a:r>
            <a:r>
              <a:rPr lang="en-US" altLang="zh-CN" dirty="0"/>
              <a:t>= </a:t>
            </a:r>
            <a:r>
              <a:rPr lang="zh-CN" altLang="en-US" dirty="0"/>
              <a:t>类名</a:t>
            </a:r>
            <a:r>
              <a:rPr lang="en-US" altLang="zh-CN" dirty="0"/>
              <a:t>(</a:t>
            </a:r>
            <a:r>
              <a:rPr lang="zh-CN" altLang="en-US" dirty="0"/>
              <a:t>属性</a:t>
            </a:r>
            <a:r>
              <a:rPr lang="en-US" altLang="zh-CN" dirty="0"/>
              <a:t>= </a:t>
            </a:r>
            <a:r>
              <a:rPr lang="zh-CN" altLang="en-US" dirty="0"/>
              <a:t>值，属性 </a:t>
            </a:r>
            <a:r>
              <a:rPr lang="en-US" altLang="zh-CN" dirty="0"/>
              <a:t>= </a:t>
            </a:r>
            <a:r>
              <a:rPr lang="zh-CN" altLang="en-US" dirty="0"/>
              <a:t>值</a:t>
            </a:r>
            <a:r>
              <a:rPr lang="en-US" altLang="zh-CN" dirty="0"/>
              <a:t>)</a:t>
            </a:r>
            <a:r>
              <a:rPr lang="zh-CN" altLang="en-US" dirty="0"/>
              <a:t>来创建数据</a:t>
            </a:r>
            <a:endParaRPr lang="en-US" altLang="zh-CN" dirty="0"/>
          </a:p>
          <a:p>
            <a:r>
              <a:rPr lang="en-US" altLang="zh-CN" dirty="0"/>
              <a:t>4.db.session.add(</a:t>
            </a:r>
            <a:r>
              <a:rPr lang="zh-CN" altLang="en-US" dirty="0"/>
              <a:t>变量名</a:t>
            </a:r>
            <a:r>
              <a:rPr lang="en-US" altLang="zh-CN" dirty="0"/>
              <a:t>)</a:t>
            </a:r>
            <a:r>
              <a:rPr lang="zh-CN" altLang="en-US" dirty="0"/>
              <a:t>来将数据添加到表中</a:t>
            </a:r>
            <a:r>
              <a:rPr lang="en-US" altLang="zh-CN" dirty="0"/>
              <a:t>,</a:t>
            </a:r>
            <a:r>
              <a:rPr lang="zh-CN" altLang="en-US" dirty="0"/>
              <a:t>也可以使用</a:t>
            </a:r>
            <a:r>
              <a:rPr lang="en-US" altLang="zh-CN" dirty="0" err="1"/>
              <a:t>add_all</a:t>
            </a:r>
            <a:r>
              <a:rPr lang="en-US" altLang="zh-CN" dirty="0"/>
              <a:t>([</a:t>
            </a:r>
            <a:r>
              <a:rPr lang="zh-CN" altLang="en-US" dirty="0"/>
              <a:t>集合</a:t>
            </a:r>
            <a:r>
              <a:rPr lang="en-US" altLang="zh-CN" dirty="0"/>
              <a:t>])</a:t>
            </a:r>
            <a:r>
              <a:rPr lang="zh-CN" altLang="en-US" dirty="0"/>
              <a:t>的形式来实现批量添加</a:t>
            </a:r>
            <a:endParaRPr lang="en-US" altLang="zh-CN" dirty="0"/>
          </a:p>
          <a:p>
            <a:r>
              <a:rPr lang="en-US" altLang="zh-CN" dirty="0"/>
              <a:t>5.db.session.commit()</a:t>
            </a:r>
            <a:r>
              <a:rPr lang="zh-CN" altLang="en-US" dirty="0"/>
              <a:t>来提交添加的数据</a:t>
            </a:r>
            <a:endParaRPr lang="en-US" altLang="zh-CN" dirty="0"/>
          </a:p>
          <a:p>
            <a:r>
              <a:rPr lang="en-US" altLang="zh-CN" dirty="0"/>
              <a:t>6.db.session.rollback()</a:t>
            </a:r>
            <a:r>
              <a:rPr lang="zh-CN" altLang="en-US" dirty="0"/>
              <a:t>将添加到数据库中的数据还原，撤销</a:t>
            </a:r>
          </a:p>
        </p:txBody>
      </p:sp>
    </p:spTree>
    <p:extLst>
      <p:ext uri="{BB962C8B-B14F-4D97-AF65-F5344CB8AC3E}">
        <p14:creationId xmlns:p14="http://schemas.microsoft.com/office/powerpoint/2010/main" val="1320140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093F9-2BE6-4E5C-9547-D153AC2E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操作数据库，删改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37EFB8-5D71-4217-B3A0-063EF9A1F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，删</a:t>
            </a:r>
            <a:r>
              <a:rPr lang="en-US" altLang="zh-CN" dirty="0" err="1"/>
              <a:t>db.session.delete</a:t>
            </a:r>
            <a:r>
              <a:rPr lang="en-US" altLang="zh-CN" dirty="0"/>
              <a:t>(</a:t>
            </a:r>
            <a:r>
              <a:rPr lang="zh-CN" altLang="en-US" dirty="0"/>
              <a:t>对象名</a:t>
            </a:r>
            <a:r>
              <a:rPr lang="en-US" altLang="zh-CN" dirty="0"/>
              <a:t>),</a:t>
            </a:r>
            <a:r>
              <a:rPr lang="zh-CN" altLang="en-US" dirty="0"/>
              <a:t>然后</a:t>
            </a:r>
            <a:r>
              <a:rPr lang="en-US" altLang="zh-CN" dirty="0" err="1"/>
              <a:t>db.session.commit</a:t>
            </a:r>
            <a:r>
              <a:rPr lang="en-US" altLang="zh-CN" dirty="0"/>
              <a:t>()</a:t>
            </a:r>
            <a:r>
              <a:rPr lang="zh-CN" altLang="en-US" dirty="0"/>
              <a:t>提交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，改 对象名</a:t>
            </a:r>
            <a:r>
              <a:rPr lang="en-US" altLang="zh-CN" dirty="0"/>
              <a:t>.</a:t>
            </a:r>
            <a:r>
              <a:rPr lang="zh-CN" altLang="en-US" dirty="0"/>
              <a:t>属性 </a:t>
            </a:r>
            <a:r>
              <a:rPr lang="en-US" altLang="zh-CN" dirty="0"/>
              <a:t>= ‘</a:t>
            </a:r>
            <a:r>
              <a:rPr lang="zh-CN" altLang="en-US" dirty="0"/>
              <a:t>新值</a:t>
            </a:r>
            <a:r>
              <a:rPr lang="en-US" altLang="zh-CN" dirty="0"/>
              <a:t>’</a:t>
            </a:r>
            <a:r>
              <a:rPr lang="zh-CN" altLang="en-US" dirty="0"/>
              <a:t>然后</a:t>
            </a:r>
            <a:r>
              <a:rPr lang="en-US" altLang="zh-CN" dirty="0" err="1"/>
              <a:t>db.session.comit</a:t>
            </a:r>
            <a:r>
              <a:rPr lang="en-US" altLang="zh-CN" dirty="0"/>
              <a:t>()</a:t>
            </a:r>
            <a:r>
              <a:rPr lang="zh-CN" altLang="en-US" dirty="0"/>
              <a:t>提交</a:t>
            </a:r>
          </a:p>
        </p:txBody>
      </p:sp>
    </p:spTree>
    <p:extLst>
      <p:ext uri="{BB962C8B-B14F-4D97-AF65-F5344CB8AC3E}">
        <p14:creationId xmlns:p14="http://schemas.microsoft.com/office/powerpoint/2010/main" val="74965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ADCA2-8A11-4682-B11B-708657AF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操作数据库，查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927E3C-EF42-4D48-852D-259B0583C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查询表的所有元素，表名</a:t>
            </a:r>
            <a:r>
              <a:rPr lang="en-US" altLang="zh-CN" dirty="0"/>
              <a:t>.</a:t>
            </a:r>
            <a:r>
              <a:rPr lang="en-US" altLang="zh-CN" dirty="0" err="1"/>
              <a:t>query.all</a:t>
            </a:r>
            <a:r>
              <a:rPr lang="en-US" altLang="zh-CN" dirty="0"/>
              <a:t>()</a:t>
            </a:r>
            <a:r>
              <a:rPr lang="zh-CN" altLang="en-US" dirty="0"/>
              <a:t>返回所有的元素信息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使用过滤器返回对应的元素信息在</a:t>
            </a:r>
            <a:r>
              <a:rPr lang="en-US" altLang="zh-CN" dirty="0"/>
              <a:t>all</a:t>
            </a:r>
            <a:r>
              <a:rPr lang="zh-CN" altLang="en-US" dirty="0"/>
              <a:t>前加</a:t>
            </a:r>
            <a:r>
              <a:rPr lang="en-US" altLang="zh-CN" dirty="0" err="1"/>
              <a:t>filter_by</a:t>
            </a:r>
            <a:r>
              <a:rPr lang="en-US" altLang="zh-CN" dirty="0"/>
              <a:t>(</a:t>
            </a:r>
            <a:r>
              <a:rPr lang="zh-CN" altLang="en-US" dirty="0"/>
              <a:t>条件</a:t>
            </a:r>
            <a:r>
              <a:rPr lang="en-US" altLang="zh-CN" dirty="0"/>
              <a:t>)</a:t>
            </a:r>
            <a:r>
              <a:rPr lang="zh-CN" altLang="en-US" dirty="0"/>
              <a:t>来实现</a:t>
            </a:r>
            <a:endParaRPr lang="en-US" altLang="zh-CN" dirty="0"/>
          </a:p>
          <a:p>
            <a:r>
              <a:rPr lang="en-US" altLang="zh-CN" dirty="0"/>
              <a:t>3.first,</a:t>
            </a:r>
            <a:r>
              <a:rPr lang="zh-CN" altLang="en-US" dirty="0"/>
              <a:t>返回查询到的第一个结果，</a:t>
            </a:r>
            <a:r>
              <a:rPr lang="en-US" altLang="zh-CN" dirty="0"/>
              <a:t>all</a:t>
            </a:r>
            <a:r>
              <a:rPr lang="zh-CN" altLang="en-US" dirty="0"/>
              <a:t>返回所有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56F832-655B-46CE-9CC6-25F468206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96383"/>
            <a:ext cx="5479255" cy="14098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FEE9463-BDED-415E-8110-E8D1669E5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06205"/>
            <a:ext cx="5471634" cy="163082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B483C18-8E66-48E9-BBCF-87DF45052EBD}"/>
              </a:ext>
            </a:extLst>
          </p:cNvPr>
          <p:cNvSpPr txBox="1"/>
          <p:nvPr/>
        </p:nvSpPr>
        <p:spPr>
          <a:xfrm>
            <a:off x="6317455" y="4139905"/>
            <a:ext cx="1923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常用过滤器和返回方法</a:t>
            </a:r>
          </a:p>
        </p:txBody>
      </p:sp>
    </p:spTree>
    <p:extLst>
      <p:ext uri="{BB962C8B-B14F-4D97-AF65-F5344CB8AC3E}">
        <p14:creationId xmlns:p14="http://schemas.microsoft.com/office/powerpoint/2010/main" val="1339428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CB7D8-8A96-4580-B72D-77E7DE6D0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</a:t>
            </a:r>
            <a:r>
              <a:rPr lang="en-US" altLang="zh-CN" dirty="0"/>
              <a:t>python shell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146D96-F24F-4DC3-B985-129052476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使用下列语句可以在用</a:t>
            </a:r>
            <a:r>
              <a:rPr lang="en-US" altLang="zh-CN" dirty="0"/>
              <a:t>shell</a:t>
            </a:r>
            <a:r>
              <a:rPr lang="zh-CN" altLang="en-US" dirty="0"/>
              <a:t>时不用导入包，直接使用类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0C328D-1519-4F70-8CD2-CCFA66E80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00" y="3676346"/>
            <a:ext cx="8103241" cy="150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96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3B4A1-16C9-4F7D-BA3B-D72A6C72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A9A386-AFA3-4A7E-B6A5-1F1CAECF1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02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A04CD-4C43-4844-AB09-345028B6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42707D-E61E-4ED8-8D54-3B56AED5B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作用是连接</a:t>
            </a:r>
            <a:r>
              <a:rPr lang="en-US" altLang="zh-CN" dirty="0" err="1"/>
              <a:t>url</a:t>
            </a:r>
            <a:r>
              <a:rPr lang="zh-CN" altLang="en-US" dirty="0"/>
              <a:t>和对应的函数，访问不同的路径有不同的结果如：根目录和根目录</a:t>
            </a:r>
            <a:r>
              <a:rPr lang="en-US" altLang="zh-CN" dirty="0"/>
              <a:t>/home</a:t>
            </a:r>
            <a:r>
              <a:rPr lang="zh-CN" altLang="en-US" dirty="0"/>
              <a:t>目录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向路由传递参数</a:t>
            </a:r>
            <a:endParaRPr lang="en-US" altLang="zh-CN" dirty="0"/>
          </a:p>
          <a:p>
            <a:r>
              <a:rPr lang="zh-CN" altLang="en-US" dirty="0"/>
              <a:t>在路由的后面加上</a:t>
            </a:r>
            <a:endParaRPr lang="en-US" altLang="zh-CN" dirty="0"/>
          </a:p>
          <a:p>
            <a:r>
              <a:rPr lang="zh-CN" altLang="en-US" dirty="0"/>
              <a:t>尖括号括起来的参数然后将这个参数传给函数，再在函数里使用这个参数，定义传入参数的类型使用</a:t>
            </a:r>
            <a:r>
              <a:rPr lang="en-US" altLang="zh-CN" dirty="0"/>
              <a:t>(</a:t>
            </a:r>
            <a:r>
              <a:rPr lang="en-US" altLang="zh-CN" dirty="0" err="1"/>
              <a:t>int:age</a:t>
            </a:r>
            <a:r>
              <a:rPr lang="en-US" altLang="zh-CN" dirty="0"/>
              <a:t>)</a:t>
            </a:r>
            <a:r>
              <a:rPr lang="zh-CN" altLang="en-US" dirty="0"/>
              <a:t>来实现，冒号前后不能出现空格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添加路由的方式</a:t>
            </a:r>
            <a:r>
              <a:rPr lang="en-US" altLang="zh-CN" dirty="0" err="1"/>
              <a:t>app.add_url_rule</a:t>
            </a:r>
            <a:r>
              <a:rPr lang="en-US" altLang="zh-CN" dirty="0"/>
              <a:t>(‘/</a:t>
            </a:r>
            <a:r>
              <a:rPr lang="zh-CN" altLang="en-US" dirty="0"/>
              <a:t>路由</a:t>
            </a:r>
            <a:r>
              <a:rPr lang="en-US" altLang="zh-CN" dirty="0"/>
              <a:t>’</a:t>
            </a:r>
            <a:r>
              <a:rPr lang="zh-CN" altLang="en-US" dirty="0"/>
              <a:t>，‘标识’，‘函数’</a:t>
            </a:r>
            <a:r>
              <a:rPr lang="en-US" altLang="zh-CN" dirty="0"/>
              <a:t>)</a:t>
            </a:r>
            <a:r>
              <a:rPr lang="zh-CN" altLang="en-US" dirty="0"/>
              <a:t>这里的函数不能加括号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64F804-032C-464D-B689-308799E47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161" y="2735520"/>
            <a:ext cx="3438563" cy="106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23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E768D-F111-486D-936B-C1EC85DCF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391D9-54A2-4CBE-A92A-B4A104BF5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将用到的</a:t>
            </a:r>
            <a:r>
              <a:rPr lang="en-US" altLang="zh-CN" dirty="0"/>
              <a:t>html</a:t>
            </a:r>
            <a:r>
              <a:rPr lang="zh-CN" altLang="en-US" dirty="0"/>
              <a:t>文件从函数里抽离出来形成一个单独的文件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导入 </a:t>
            </a:r>
            <a:r>
              <a:rPr lang="en-US" altLang="zh-CN" dirty="0" err="1"/>
              <a:t>render_temple</a:t>
            </a:r>
            <a:r>
              <a:rPr lang="en-US" altLang="zh-CN" dirty="0"/>
              <a:t>,</a:t>
            </a:r>
            <a:r>
              <a:rPr lang="zh-CN" altLang="en-US" dirty="0"/>
              <a:t>函数</a:t>
            </a:r>
            <a:r>
              <a:rPr lang="en-US" altLang="zh-CN" dirty="0"/>
              <a:t>,</a:t>
            </a:r>
            <a:r>
              <a:rPr lang="zh-CN" altLang="en-US" dirty="0"/>
              <a:t>在视图函数的返回值那里调用</a:t>
            </a:r>
            <a:r>
              <a:rPr lang="en-US" altLang="zh-CN" dirty="0" err="1"/>
              <a:t>render_temple</a:t>
            </a:r>
            <a:r>
              <a:rPr lang="en-US" altLang="zh-CN" dirty="0"/>
              <a:t>(‘html</a:t>
            </a:r>
            <a:r>
              <a:rPr lang="zh-CN" altLang="en-US" dirty="0"/>
              <a:t>文件名</a:t>
            </a:r>
            <a:r>
              <a:rPr lang="en-US" altLang="zh-CN" dirty="0"/>
              <a:t>’)</a:t>
            </a:r>
            <a:r>
              <a:rPr lang="zh-CN" altLang="en-US" dirty="0"/>
              <a:t>来返回一个网页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向模板中传入参数的方法，在</a:t>
            </a:r>
            <a:r>
              <a:rPr lang="en-US" altLang="zh-CN" dirty="0"/>
              <a:t>html</a:t>
            </a:r>
            <a:r>
              <a:rPr lang="zh-CN" altLang="en-US" dirty="0"/>
              <a:t>中要传入参数的地方设置一个双重大括号</a:t>
            </a:r>
            <a:r>
              <a:rPr lang="en-US" altLang="zh-CN" dirty="0"/>
              <a:t>{{ name }}</a:t>
            </a:r>
            <a:r>
              <a:rPr lang="zh-CN" altLang="en-US" dirty="0"/>
              <a:t>里面写变量名 ，在</a:t>
            </a:r>
            <a:r>
              <a:rPr lang="en-US" altLang="zh-CN" dirty="0" err="1"/>
              <a:t>py</a:t>
            </a:r>
            <a:r>
              <a:rPr lang="zh-CN" altLang="en-US" dirty="0"/>
              <a:t>文件中</a:t>
            </a:r>
            <a:r>
              <a:rPr lang="en-US" altLang="zh-CN" dirty="0" err="1"/>
              <a:t>render_temple</a:t>
            </a:r>
            <a:r>
              <a:rPr lang="en-US" altLang="zh-CN" dirty="0"/>
              <a:t>()</a:t>
            </a:r>
            <a:r>
              <a:rPr lang="zh-CN" altLang="en-US" dirty="0"/>
              <a:t>函数里面传入一个参数 </a:t>
            </a:r>
            <a:r>
              <a:rPr lang="en-US" altLang="zh-CN" dirty="0"/>
              <a:t>name = </a:t>
            </a:r>
            <a:r>
              <a:rPr lang="zh-CN" altLang="en-US" dirty="0"/>
              <a:t>值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89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3BFFE-993A-4832-8A4A-ED80C88B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{{}}</a:t>
            </a:r>
            <a:r>
              <a:rPr lang="zh-CN" altLang="en-US" dirty="0"/>
              <a:t>定界符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BE4516-228D-415F-8D3D-28EB2DE6E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1.{{……}}</a:t>
            </a:r>
            <a:r>
              <a:rPr lang="zh-CN" altLang="en-US" dirty="0"/>
              <a:t>传入变量</a:t>
            </a:r>
            <a:endParaRPr lang="en-US" altLang="zh-CN" dirty="0"/>
          </a:p>
          <a:p>
            <a:r>
              <a:rPr lang="en-US" altLang="zh-CN" dirty="0"/>
              <a:t>2.{{%......%}}</a:t>
            </a:r>
            <a:r>
              <a:rPr lang="zh-CN" altLang="en-US" dirty="0"/>
              <a:t>在</a:t>
            </a:r>
            <a:r>
              <a:rPr lang="en-US" altLang="zh-CN" dirty="0"/>
              <a:t>html</a:t>
            </a:r>
            <a:r>
              <a:rPr lang="zh-CN" altLang="en-US" dirty="0"/>
              <a:t>里面执行</a:t>
            </a:r>
            <a:r>
              <a:rPr lang="en-US" altLang="zh-CN" dirty="0"/>
              <a:t>python</a:t>
            </a:r>
            <a:r>
              <a:rPr lang="zh-CN" altLang="en-US" dirty="0"/>
              <a:t>语句时使用的语句块</a:t>
            </a:r>
            <a:endParaRPr lang="en-US" altLang="zh-CN" dirty="0"/>
          </a:p>
          <a:p>
            <a:r>
              <a:rPr lang="en-US" altLang="zh-CN" dirty="0"/>
              <a:t>3.{{#......#}}</a:t>
            </a:r>
            <a:r>
              <a:rPr lang="zh-CN" altLang="en-US" dirty="0"/>
              <a:t>注释</a:t>
            </a:r>
          </a:p>
        </p:txBody>
      </p:sp>
    </p:spTree>
    <p:extLst>
      <p:ext uri="{BB962C8B-B14F-4D97-AF65-F5344CB8AC3E}">
        <p14:creationId xmlns:p14="http://schemas.microsoft.com/office/powerpoint/2010/main" val="130751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78C0F-5FBD-4102-911B-8B324524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0739-EA94-4DB3-B697-57199D02D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在</a:t>
            </a:r>
            <a:r>
              <a:rPr lang="en-US" altLang="zh-CN" dirty="0"/>
              <a:t>html</a:t>
            </a:r>
            <a:r>
              <a:rPr lang="zh-CN" altLang="en-US" dirty="0"/>
              <a:t>的</a:t>
            </a:r>
            <a:r>
              <a:rPr lang="en-US" altLang="zh-CN" dirty="0"/>
              <a:t>form</a:t>
            </a:r>
            <a:r>
              <a:rPr lang="zh-CN" altLang="en-US" dirty="0"/>
              <a:t>表单中设置</a:t>
            </a:r>
            <a:r>
              <a:rPr lang="en-US" altLang="zh-CN" dirty="0"/>
              <a:t>action</a:t>
            </a:r>
            <a:r>
              <a:rPr lang="zh-CN" altLang="en-US" dirty="0"/>
              <a:t>和</a:t>
            </a:r>
            <a:r>
              <a:rPr lang="en-US" altLang="zh-CN" dirty="0"/>
              <a:t>method</a:t>
            </a:r>
            <a:r>
              <a:rPr lang="zh-CN" altLang="en-US" dirty="0"/>
              <a:t>两个属性，分别是接收数据的路由位置和传输数据的方式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input</a:t>
            </a:r>
            <a:r>
              <a:rPr lang="zh-CN" altLang="en-US" dirty="0"/>
              <a:t>标签内设置</a:t>
            </a:r>
            <a:r>
              <a:rPr lang="en-US" altLang="zh-CN" dirty="0"/>
              <a:t>name = </a:t>
            </a:r>
            <a:r>
              <a:rPr lang="zh-CN" altLang="en-US" dirty="0"/>
              <a:t>‘</a:t>
            </a:r>
            <a:r>
              <a:rPr lang="zh-CN" altLang="en-US" dirty="0">
                <a:solidFill>
                  <a:srgbClr val="FF0000"/>
                </a:solidFill>
              </a:rPr>
              <a:t>名字</a:t>
            </a:r>
            <a:r>
              <a:rPr lang="zh-CN" altLang="en-US" dirty="0"/>
              <a:t>’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的路由处设置</a:t>
            </a:r>
            <a:r>
              <a:rPr lang="en-US" altLang="zh-CN" dirty="0"/>
              <a:t>methods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在试图函数里使用</a:t>
            </a:r>
            <a:r>
              <a:rPr lang="en-US" altLang="zh-CN" dirty="0" err="1"/>
              <a:t>request.args.get</a:t>
            </a:r>
            <a:r>
              <a:rPr lang="en-US" altLang="zh-CN" dirty="0"/>
              <a:t>(‘</a:t>
            </a:r>
            <a:r>
              <a:rPr lang="zh-CN" altLang="en-US" dirty="0">
                <a:solidFill>
                  <a:srgbClr val="FF0000"/>
                </a:solidFill>
              </a:rPr>
              <a:t>名字</a:t>
            </a:r>
            <a:r>
              <a:rPr lang="en-US" altLang="zh-CN" dirty="0"/>
              <a:t>’)</a:t>
            </a:r>
            <a:r>
              <a:rPr lang="zh-CN" altLang="en-US" dirty="0"/>
              <a:t>来获取输入的数据，需要先导入</a:t>
            </a:r>
            <a:r>
              <a:rPr lang="en-US" altLang="zh-CN" dirty="0"/>
              <a:t>request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en-US" altLang="zh-CN" dirty="0"/>
              <a:t>4.get</a:t>
            </a:r>
            <a:r>
              <a:rPr lang="zh-CN" altLang="en-US" dirty="0"/>
              <a:t>会直接将信息显示到导航栏，不安全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91062A-1197-4AD4-AD30-1A26E76BA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492" y="3141090"/>
            <a:ext cx="7757235" cy="5125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D69634-7BB9-49F0-B279-FD81045F6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654" y="3653683"/>
            <a:ext cx="4934146" cy="51259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A8685A5-3F2D-42E3-AC79-0B0EFFE45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742" y="4725287"/>
            <a:ext cx="5434328" cy="34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11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E509C-2E49-489A-9D72-BE49205B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4E8716-D4D7-48BC-875F-A5B15AB58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1.html</a:t>
            </a:r>
            <a:r>
              <a:rPr lang="zh-CN" altLang="en-US" dirty="0"/>
              <a:t>里的</a:t>
            </a:r>
            <a:r>
              <a:rPr lang="en-US" altLang="zh-CN" dirty="0"/>
              <a:t>method</a:t>
            </a:r>
            <a:r>
              <a:rPr lang="zh-CN" altLang="en-US" dirty="0"/>
              <a:t>改为</a:t>
            </a:r>
            <a:r>
              <a:rPr lang="en-US" altLang="zh-CN" dirty="0"/>
              <a:t>post</a:t>
            </a:r>
            <a:r>
              <a:rPr lang="zh-CN" altLang="en-US" dirty="0"/>
              <a:t>即可</a:t>
            </a:r>
            <a:endParaRPr lang="en-US" altLang="zh-CN" dirty="0"/>
          </a:p>
          <a:p>
            <a:r>
              <a:rPr lang="en-US" altLang="zh-CN" dirty="0"/>
              <a:t>2.python</a:t>
            </a:r>
            <a:r>
              <a:rPr lang="zh-CN" altLang="en-US" dirty="0"/>
              <a:t>里的</a:t>
            </a:r>
            <a:r>
              <a:rPr lang="en-US" altLang="zh-CN" dirty="0"/>
              <a:t>methods</a:t>
            </a:r>
            <a:r>
              <a:rPr lang="zh-CN" altLang="en-US" dirty="0"/>
              <a:t>也改为</a:t>
            </a:r>
            <a:r>
              <a:rPr lang="en-US" altLang="zh-CN" dirty="0"/>
              <a:t>post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使用</a:t>
            </a:r>
            <a:r>
              <a:rPr lang="en-US" altLang="zh-CN" dirty="0" err="1"/>
              <a:t>request.form</a:t>
            </a:r>
            <a:r>
              <a:rPr lang="en-US" altLang="zh-CN" dirty="0"/>
              <a:t>[‘</a:t>
            </a:r>
            <a:r>
              <a:rPr lang="zh-CN" altLang="en-US" dirty="0"/>
              <a:t>名字</a:t>
            </a:r>
            <a:r>
              <a:rPr lang="en-US" altLang="zh-CN" dirty="0"/>
              <a:t>’]</a:t>
            </a:r>
            <a:r>
              <a:rPr lang="zh-CN" altLang="en-US" dirty="0"/>
              <a:t>的形式来获取数据</a:t>
            </a:r>
            <a:endParaRPr lang="en-US" altLang="zh-CN" dirty="0"/>
          </a:p>
          <a:p>
            <a:r>
              <a:rPr lang="en-US" altLang="zh-CN" dirty="0"/>
              <a:t>4.post</a:t>
            </a:r>
            <a:r>
              <a:rPr lang="zh-CN" altLang="en-US" dirty="0"/>
              <a:t>发送的是一个字典</a:t>
            </a:r>
          </a:p>
        </p:txBody>
      </p:sp>
    </p:spTree>
    <p:extLst>
      <p:ext uri="{BB962C8B-B14F-4D97-AF65-F5344CB8AC3E}">
        <p14:creationId xmlns:p14="http://schemas.microsoft.com/office/powerpoint/2010/main" val="1519164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A864D-B6B8-4357-9A79-1E28E1B6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Cookie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9D70BC-2AF1-4ED3-A6DE-16758B1FD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1.cookie</a:t>
            </a:r>
            <a:r>
              <a:rPr lang="zh-CN" altLang="en-US" dirty="0"/>
              <a:t>是浏览器保存在本地的一个信息文件，记录用户的信息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客户端向服务器发送请求，服务器响应通知客户端保存</a:t>
            </a:r>
            <a:r>
              <a:rPr lang="en-US" altLang="zh-CN" dirty="0"/>
              <a:t>cookie</a:t>
            </a:r>
            <a:r>
              <a:rPr lang="zh-CN" altLang="en-US" dirty="0"/>
              <a:t>，之后每次客户端向服务器发送请求都会附带一份</a:t>
            </a:r>
            <a:r>
              <a:rPr lang="en-US" altLang="zh-CN" dirty="0"/>
              <a:t>cookie</a:t>
            </a:r>
            <a:r>
              <a:rPr lang="zh-CN" altLang="en-US" dirty="0"/>
              <a:t>，服务器根据</a:t>
            </a:r>
            <a:r>
              <a:rPr lang="en-US" altLang="zh-CN" dirty="0"/>
              <a:t>cookie</a:t>
            </a:r>
            <a:r>
              <a:rPr lang="zh-CN" altLang="en-US" dirty="0"/>
              <a:t>进行相应的响应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需要先导入</a:t>
            </a:r>
            <a:r>
              <a:rPr lang="en-US" altLang="zh-CN" dirty="0" err="1"/>
              <a:t>make_response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使用</a:t>
            </a:r>
            <a:r>
              <a:rPr lang="en-US" altLang="zh-CN" dirty="0" err="1"/>
              <a:t>make_response</a:t>
            </a:r>
            <a:r>
              <a:rPr lang="en-US" altLang="zh-CN" dirty="0"/>
              <a:t>(</a:t>
            </a:r>
            <a:r>
              <a:rPr lang="zh-CN" altLang="en-US" dirty="0"/>
              <a:t>‘</a:t>
            </a:r>
            <a:r>
              <a:rPr lang="en-US" altLang="zh-CN" dirty="0"/>
              <a:t>HTML</a:t>
            </a:r>
            <a:r>
              <a:rPr lang="zh-CN" altLang="en-US" dirty="0"/>
              <a:t>’</a:t>
            </a:r>
            <a:r>
              <a:rPr lang="en-US" altLang="zh-CN" dirty="0"/>
              <a:t>)</a:t>
            </a:r>
            <a:r>
              <a:rPr lang="zh-CN" altLang="en-US" dirty="0"/>
              <a:t>方法来创建响应体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使用响应体</a:t>
            </a:r>
            <a:r>
              <a:rPr lang="en-US" altLang="zh-CN" dirty="0"/>
              <a:t>.</a:t>
            </a:r>
            <a:r>
              <a:rPr lang="en-US" altLang="zh-CN" dirty="0" err="1"/>
              <a:t>set_cookie</a:t>
            </a:r>
            <a:r>
              <a:rPr lang="en-US" altLang="zh-CN" dirty="0"/>
              <a:t>(‘name’, ‘value’)</a:t>
            </a:r>
            <a:r>
              <a:rPr lang="zh-CN" altLang="en-US" dirty="0"/>
              <a:t>的方法来设置</a:t>
            </a:r>
            <a:r>
              <a:rPr lang="en-US" altLang="zh-CN" dirty="0"/>
              <a:t>cookie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46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6CA48-4A11-4574-B890-8284C16F1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5AAF5C-D543-4804-9BB6-126ADDC81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与</a:t>
            </a:r>
            <a:r>
              <a:rPr lang="en-US" altLang="zh-CN" dirty="0"/>
              <a:t>cookie</a:t>
            </a:r>
            <a:r>
              <a:rPr lang="zh-CN" altLang="en-US" dirty="0"/>
              <a:t>类似，但是保存在服务端，需要导入</a:t>
            </a:r>
            <a:r>
              <a:rPr lang="en-US" altLang="zh-CN" dirty="0"/>
              <a:t>session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使用</a:t>
            </a:r>
            <a:r>
              <a:rPr lang="en-US" altLang="zh-CN" dirty="0"/>
              <a:t>session</a:t>
            </a:r>
            <a:r>
              <a:rPr lang="zh-CN" altLang="en-US" dirty="0"/>
              <a:t>需要在定义</a:t>
            </a:r>
            <a:r>
              <a:rPr lang="en-US" altLang="zh-CN" dirty="0"/>
              <a:t>APP</a:t>
            </a:r>
            <a:r>
              <a:rPr lang="zh-CN" altLang="en-US" dirty="0"/>
              <a:t>对象之后需设置</a:t>
            </a:r>
            <a:r>
              <a:rPr lang="en-US" altLang="zh-CN" dirty="0" err="1"/>
              <a:t>secret_key</a:t>
            </a:r>
            <a:r>
              <a:rPr lang="en-US" altLang="zh-CN" dirty="0"/>
              <a:t> = ‘’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同样使用</a:t>
            </a:r>
            <a:r>
              <a:rPr lang="en-US" altLang="zh-CN" dirty="0" err="1"/>
              <a:t>make_response</a:t>
            </a:r>
            <a:r>
              <a:rPr lang="zh-CN" altLang="en-US" dirty="0"/>
              <a:t>来创建响应体</a:t>
            </a:r>
            <a:endParaRPr lang="en-US" altLang="zh-CN" dirty="0"/>
          </a:p>
          <a:p>
            <a:r>
              <a:rPr lang="en-US" altLang="zh-CN" dirty="0"/>
              <a:t>4.session[‘name’] = </a:t>
            </a:r>
            <a:r>
              <a:rPr lang="zh-CN" altLang="en-US" dirty="0"/>
              <a:t>值 来设置</a:t>
            </a:r>
            <a:r>
              <a:rPr lang="en-US" altLang="zh-CN" dirty="0"/>
              <a:t>session</a:t>
            </a:r>
          </a:p>
          <a:p>
            <a:r>
              <a:rPr lang="en-US" altLang="zh-CN" dirty="0"/>
              <a:t>5.session</a:t>
            </a:r>
            <a:r>
              <a:rPr lang="zh-CN" altLang="en-US" dirty="0"/>
              <a:t>本质是一个字典</a:t>
            </a:r>
          </a:p>
        </p:txBody>
      </p:sp>
    </p:spTree>
    <p:extLst>
      <p:ext uri="{BB962C8B-B14F-4D97-AF65-F5344CB8AC3E}">
        <p14:creationId xmlns:p14="http://schemas.microsoft.com/office/powerpoint/2010/main" val="1037326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2205</TotalTime>
  <Words>1312</Words>
  <Application>Microsoft Office PowerPoint</Application>
  <PresentationFormat>宽屏</PresentationFormat>
  <Paragraphs>100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等线</vt:lpstr>
      <vt:lpstr>等线 Light</vt:lpstr>
      <vt:lpstr>Arial</vt:lpstr>
      <vt:lpstr>Office 主题​​</vt:lpstr>
      <vt:lpstr>Flask笔记</vt:lpstr>
      <vt:lpstr>基础</vt:lpstr>
      <vt:lpstr>路由</vt:lpstr>
      <vt:lpstr>模板</vt:lpstr>
      <vt:lpstr>{{}}定界符</vt:lpstr>
      <vt:lpstr>Get</vt:lpstr>
      <vt:lpstr>post</vt:lpstr>
      <vt:lpstr>Cookie</vt:lpstr>
      <vt:lpstr>session</vt:lpstr>
      <vt:lpstr>文件上传</vt:lpstr>
      <vt:lpstr>重定向</vt:lpstr>
      <vt:lpstr>闪现消息</vt:lpstr>
      <vt:lpstr>Wtf表单</vt:lpstr>
      <vt:lpstr>PowerPoint 演示文稿</vt:lpstr>
      <vt:lpstr>常用验证方法</vt:lpstr>
      <vt:lpstr>数据库操作1，配置数据库</vt:lpstr>
      <vt:lpstr>数据库操作2，定义模型</vt:lpstr>
      <vt:lpstr>常用类型</vt:lpstr>
      <vt:lpstr>常用列选项</vt:lpstr>
      <vt:lpstr>对应关系-一对多</vt:lpstr>
      <vt:lpstr>PowerPoint 演示文稿</vt:lpstr>
      <vt:lpstr>操作数据库，增</vt:lpstr>
      <vt:lpstr>操作数据库，删改</vt:lpstr>
      <vt:lpstr>操作数据库，查</vt:lpstr>
      <vt:lpstr>集成python shell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Flask笔记</dc:title>
  <dc:creator>1970717299@qq.com</dc:creator>
  <cp:lastModifiedBy>1970717299@qq.com</cp:lastModifiedBy>
  <cp:revision>280</cp:revision>
  <dcterms:created xsi:type="dcterms:W3CDTF">2021-02-25T01:34:02Z</dcterms:created>
  <dcterms:modified xsi:type="dcterms:W3CDTF">2021-12-29T03:49:03Z</dcterms:modified>
</cp:coreProperties>
</file>