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A979A-7C7F-4DE2-BCF0-CB81DCAAA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8E28A-D918-41E2-971C-937AC1E67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9719C-0251-4A8F-B016-512C323D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A386-CB9D-449D-A5CD-75BCCF2D4D3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EC7BF-4C4D-4A99-91EB-74926CBC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62E0D-9DDC-45E4-835B-50CD7A79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92C9-F686-4A3A-9476-469782F9B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4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4C8A3-DFE4-476E-AE03-C53A7283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72CA5A-AF86-4406-AD5B-28C3D08DE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7209F-3A4D-4824-865F-07F5ECAB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A386-CB9D-449D-A5CD-75BCCF2D4D3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84117-72BF-432F-9E04-7BE11A79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6A07F-0BD0-42B5-9755-89365158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92C9-F686-4A3A-9476-469782F9B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4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609C76-A1D7-4044-B2CC-B41434F2D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B4432-1A76-447E-81FF-093E1D2EF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0208C-5CFA-4D3D-B96D-F493CA72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A386-CB9D-449D-A5CD-75BCCF2D4D3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65B87-F9CC-4BA5-9DEE-4E7019ED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AD9F2-85A1-4256-A896-146EA9D1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92C9-F686-4A3A-9476-469782F9B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6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2218B-09A5-427D-8EC5-5768B711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5BBE4-13D4-4E10-9B66-42C9D878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9DA20-C6EC-4293-BC69-D47ED78B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A386-CB9D-449D-A5CD-75BCCF2D4D3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61470-56FE-4E3F-AD96-FF190EE3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616A4-27F3-4A1D-B694-E45E9A42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92C9-F686-4A3A-9476-469782F9B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4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99C58-6D01-446A-92A7-4A63C277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24E0F1-4A9D-451D-B449-E694813B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03332-91F9-4A13-8317-2774BD5E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A386-CB9D-449D-A5CD-75BCCF2D4D3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01E7D-97AA-4C4B-8114-251E1618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D276F-A7B5-4DFB-8338-2BC929BB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92C9-F686-4A3A-9476-469782F9B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6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CBDCC-141E-4AAB-BDAA-A0B1A4BA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F8310-5510-44DC-AE6F-D5EF9EE56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5BEA3-00DF-4D97-9459-4B52130B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59AE8F-9E2F-474B-B3A9-F669F634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A386-CB9D-449D-A5CD-75BCCF2D4D3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A611B-2731-4434-A6C3-B1DF7C77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4722F-1163-45BC-8EB9-356D6699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92C9-F686-4A3A-9476-469782F9B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6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6EF8B-6987-4F11-84CD-B8707D00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DFB3C5-A996-4280-A555-8C3879E5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9F3B06-70E6-4787-B104-E06B46D9D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DEC937-0A44-4716-87E0-28C062300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4002FF-EBCA-4BEF-9E25-7B82E881D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56B974-189C-4634-929D-8597111C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A386-CB9D-449D-A5CD-75BCCF2D4D3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65A070-6125-4ADD-91B9-CE423B69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37D7E4-EECE-4891-A5E3-B4F22CC5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92C9-F686-4A3A-9476-469782F9B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0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4A606-46D8-4AAB-BB1B-9F59265C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176CC2-FDC0-41CB-9777-28D9C19F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A386-CB9D-449D-A5CD-75BCCF2D4D3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0BD9F6-570D-4E1B-B6A7-F269EDA0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A875B5-21D8-4DD1-BB7B-09615F8B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92C9-F686-4A3A-9476-469782F9B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2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11D6D0-ED8A-44D1-B0A6-6FD532E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A386-CB9D-449D-A5CD-75BCCF2D4D3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28C75E-B3E9-4156-984C-A3B642DF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4EB4EA-095D-4D52-B975-53BCCD0B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92C9-F686-4A3A-9476-469782F9B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5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153F0-CE5F-4CD1-B9DC-A8C88C8C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F687D-538E-4029-A235-487522CD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67864-B06B-4689-9D7F-28503E6B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88FCA-2D06-4A1D-9394-8B4E89CE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A386-CB9D-449D-A5CD-75BCCF2D4D3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7E5B8-4867-489A-AFC0-5CAED2C7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969A96-F0C0-4CE4-8BE3-C72DEA94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92C9-F686-4A3A-9476-469782F9B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2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C074B-53CD-40D5-871A-0A8192F8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2F0067-1F3A-4B35-B2BF-162B6890C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E20CB-F2D6-40A9-934E-17C752180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4CB44-5103-459A-8514-9C2A261E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A386-CB9D-449D-A5CD-75BCCF2D4D3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C1CBFF-9238-4C7A-9CE0-B9BA493D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EE384F-BF7A-4EE0-B120-E173A195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92C9-F686-4A3A-9476-469782F9B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6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D28F81-0505-421A-9C34-40B0FE86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5BD19-5D53-41A9-B4A6-696DFD6C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0DB2F-F1C4-402C-A9F0-CA412B56E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A386-CB9D-449D-A5CD-75BCCF2D4D35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F4F98-3DE2-4B77-A7B7-71DA437AF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C662B-1D1B-4FC3-A21B-E704373F9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692C9-F686-4A3A-9476-469782F9B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3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ECD07D-DBB4-4CA2-9E86-8CE5C547922B}"/>
              </a:ext>
            </a:extLst>
          </p:cNvPr>
          <p:cNvSpPr txBox="1"/>
          <p:nvPr/>
        </p:nvSpPr>
        <p:spPr>
          <a:xfrm>
            <a:off x="1809946" y="631596"/>
            <a:ext cx="6721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编译遇到编码问题时可以在</a:t>
            </a:r>
            <a:r>
              <a:rPr lang="en-US" altLang="zh-CN" dirty="0"/>
              <a:t>java</a:t>
            </a:r>
            <a:r>
              <a:rPr lang="zh-CN" altLang="en-US" dirty="0"/>
              <a:t>后面加上</a:t>
            </a:r>
            <a:r>
              <a:rPr lang="en-US" altLang="zh-CN" dirty="0"/>
              <a:t>-encoding utf-8</a:t>
            </a:r>
            <a:r>
              <a:rPr lang="zh-CN" altLang="en-US" dirty="0"/>
              <a:t>来解决</a:t>
            </a:r>
            <a:endParaRPr lang="en-US" altLang="zh-CN" dirty="0"/>
          </a:p>
          <a:p>
            <a:r>
              <a:rPr lang="en-US" altLang="zh-CN" dirty="0" err="1"/>
              <a:t>Ctrl+shift+esc</a:t>
            </a:r>
            <a:r>
              <a:rPr lang="zh-CN" altLang="en-US" dirty="0"/>
              <a:t>，打开任务管理器</a:t>
            </a:r>
            <a:endParaRPr lang="en-US" altLang="zh-CN" dirty="0"/>
          </a:p>
          <a:p>
            <a:r>
              <a:rPr lang="en-US" altLang="zh-CN" dirty="0" err="1"/>
              <a:t>Win+e</a:t>
            </a:r>
            <a:r>
              <a:rPr lang="zh-CN" altLang="en-US" dirty="0"/>
              <a:t>打开我的电脑</a:t>
            </a:r>
            <a:endParaRPr lang="en-US" altLang="zh-CN" dirty="0"/>
          </a:p>
          <a:p>
            <a:r>
              <a:rPr lang="en-US" altLang="zh-CN" dirty="0"/>
              <a:t>Alt+f4</a:t>
            </a:r>
            <a:r>
              <a:rPr lang="zh-CN" altLang="en-US" dirty="0"/>
              <a:t>关闭窗口</a:t>
            </a:r>
            <a:endParaRPr lang="en-US" altLang="zh-CN" dirty="0"/>
          </a:p>
          <a:p>
            <a:r>
              <a:rPr lang="en-US" altLang="zh-CN" dirty="0"/>
              <a:t>Shift</a:t>
            </a:r>
            <a:r>
              <a:rPr lang="zh-CN" altLang="en-US" dirty="0"/>
              <a:t>加</a:t>
            </a:r>
            <a:r>
              <a:rPr lang="en-US" altLang="zh-CN" dirty="0"/>
              <a:t>del</a:t>
            </a:r>
            <a:r>
              <a:rPr lang="zh-CN" altLang="en-US"/>
              <a:t>永久删除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67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37482-88ED-4865-9820-D0B5D065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对象和类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540C0-F133-45F0-A72D-16B1B5C9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对象是类的一个实例，有属性和行为</a:t>
            </a:r>
            <a:endParaRPr lang="en-US" altLang="zh-CN" dirty="0"/>
          </a:p>
          <a:p>
            <a:r>
              <a:rPr lang="zh-CN" altLang="en-US" dirty="0"/>
              <a:t>类是一个模板，描述一类对象的行为</a:t>
            </a:r>
            <a:endParaRPr lang="en-US" altLang="zh-CN" dirty="0"/>
          </a:p>
          <a:p>
            <a:r>
              <a:rPr lang="zh-CN" altLang="en-US" dirty="0"/>
              <a:t>对象的状态就是属性，行为通过方法来体现</a:t>
            </a:r>
            <a:endParaRPr lang="en-US" altLang="zh-CN" dirty="0"/>
          </a:p>
          <a:p>
            <a:r>
              <a:rPr lang="zh-CN" altLang="en-US" dirty="0"/>
              <a:t>在软件开发中方法用来改变对象的属性</a:t>
            </a:r>
            <a:endParaRPr lang="en-US" altLang="zh-CN" dirty="0"/>
          </a:p>
          <a:p>
            <a:r>
              <a:rPr lang="zh-CN" altLang="en-US"/>
              <a:t>对象的相互调用也是通过方法来实现的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994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98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对象和类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1970717299@qq.com</dc:creator>
  <cp:lastModifiedBy>1970717299@qq.com</cp:lastModifiedBy>
  <cp:revision>10</cp:revision>
  <dcterms:created xsi:type="dcterms:W3CDTF">2021-02-02T07:59:02Z</dcterms:created>
  <dcterms:modified xsi:type="dcterms:W3CDTF">2021-02-02T09:32:24Z</dcterms:modified>
</cp:coreProperties>
</file>