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0FBC0-A250-492E-BF2A-87F735AD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01E89D-ED15-40F7-A38C-473B6DCD0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77BA0-030E-4867-BEB2-7F78A2A0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12A30-EC03-47D6-945A-EBDA807C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4F43F-D509-4396-8651-1ADEAF32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91CBD-677E-4F0B-81A8-CD07C170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D85CF-A07F-4372-AD86-E24BCB2A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0FA79-0F7D-47CC-9618-BA86BD06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102D-6C34-4459-A8B7-0A649C21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4F0B3-794C-4204-AC87-B825B36E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4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82ABF-FC4C-41AE-B9DC-5D39943EA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E3404-2356-4F60-9FE5-E566F294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99CEC-10FB-41B8-82CB-4793E019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576E2-AB2D-4D3A-B2FF-886B83B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AE2C7-BE82-4704-8520-8AFFD0F2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2B660-9868-4956-8D40-282D9ED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AEEE4-BC18-4208-9DA9-8E94541A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EB2F3-D2CF-4289-AA12-2DBE1BD7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7BFBA-6E06-4985-9B41-F1C684C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FD6C7-C359-4412-A375-FB12CA74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D9ED-695E-47A5-8005-099A9867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2ACEF-BFDD-456F-9396-9A85AD1A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1944B-43FE-4E2D-A43F-5787F520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CB5F8-71BC-45FC-8B0D-53DC7FE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6983F-DA82-42C9-B015-30576EA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7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54473-9960-4296-97E4-5BAD7DD0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8266-807B-469A-92DB-97638F5E4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AB19A-BC19-40B4-AF02-D85BC3BF0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A4089-23C1-473E-AF3C-4A95C572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C2144-D37C-428D-9719-7969B10D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1A659-A3EF-4F61-9EEF-93DF8B4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6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3D329-460E-4F5F-A21F-2319484D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5EA89-0657-4880-8680-C0239C45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A09A8-D657-4CCF-B607-2F3F8A06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59B2E-1525-4E55-AA0E-A6BF8AC2C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2731FB-2BE3-42E0-AD4C-2F1604BB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733868-AD33-4343-BE2C-73FE65E0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CFC5E-5087-4FA4-93D9-4823AB5D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548CBC-6550-4B12-B957-C6076495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C608-A74F-43B8-892C-C70DB852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EB9EC-B0A3-4D2B-BC07-53A39259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4EE15C-5213-4619-A120-C2DAD7B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97836-5DA8-406E-B981-24D0C85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8B4518-29D4-4C06-89B5-442FF5F3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DDF524-A941-464A-9996-12929DD2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52263-8035-4C3D-B9B8-9A96291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E2362-8557-4EDF-A3CB-3EDC6CA2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8CA18-7AFC-47A2-B2C6-84EA7025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A66B9-4C07-42DD-B867-B7026E957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8978D-D764-4D17-940D-79C655E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B822E-3404-4A2D-A23E-AF992B7F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47B99-9CE7-4A90-816B-3C899C9D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60E55-94CD-4CBA-A021-FE85F85A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3B68E-8A77-446A-9395-6F4424E7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C528C-25C9-4FC2-A52B-5DDAB178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4C12F-1D13-4ED8-BDB7-15621BF2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4D966-F12D-467F-950B-AFB5247F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AA38D-4AD2-4CEC-ADC5-A53C3052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35D03-843D-4461-A792-5DC2DFA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A21A3-77B6-44FA-BB84-4240F6D0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36984-42A8-4D50-BC2B-DE46AE4D0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DF6B0-9E10-4A48-8FD1-631E1EAB3359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2EB0E-DC60-414E-881F-9960572CE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39AB7-DA2A-47EF-8930-E89E8322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E23F-E8E7-4EEA-88CB-83D6893D8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29C85-AE56-4E91-9971-B58FC33E2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java-web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861B6-06BB-45F8-AFD5-73D49B1F1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07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B7B7-25A6-4BEF-BDEE-F6FACF56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26DF-A4E2-49F5-A65F-2A8776D5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下载解压</a:t>
            </a:r>
            <a:r>
              <a:rPr lang="en-US" altLang="zh-CN" dirty="0"/>
              <a:t>,bin/startup.bat</a:t>
            </a:r>
            <a:r>
              <a:rPr lang="zh-CN" altLang="en-US" dirty="0"/>
              <a:t>启动</a:t>
            </a:r>
            <a:endParaRPr lang="en-US" altLang="zh-CN" dirty="0"/>
          </a:p>
          <a:p>
            <a:r>
              <a:rPr lang="zh-CN" altLang="en-US" dirty="0"/>
              <a:t>核心配置文件</a:t>
            </a:r>
            <a:r>
              <a:rPr lang="en-US" altLang="zh-CN" dirty="0"/>
              <a:t>:config/ server.xml</a:t>
            </a:r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配置启动端口号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            默认启动的主机是</a:t>
            </a:r>
            <a:r>
              <a:rPr lang="en-US" altLang="zh-CN" dirty="0"/>
              <a:t>localhost,</a:t>
            </a:r>
            <a:r>
              <a:rPr lang="zh-CN" altLang="en-US" dirty="0"/>
              <a:t>默认的网站存放地址是</a:t>
            </a:r>
            <a:r>
              <a:rPr lang="en-US" altLang="zh-CN" dirty="0"/>
              <a:t>webapps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zh-CN" altLang="en-US" dirty="0"/>
              <a:t>启动静态页面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index.html</a:t>
            </a:r>
            <a:r>
              <a:rPr lang="zh-CN" altLang="en-US" dirty="0"/>
              <a:t>放到</a:t>
            </a:r>
            <a:r>
              <a:rPr lang="en-US" altLang="zh-CN" dirty="0"/>
              <a:t>webapps</a:t>
            </a:r>
            <a:r>
              <a:rPr lang="zh-CN" altLang="en-US" dirty="0"/>
              <a:t>里面的文件夹内访问地址</a:t>
            </a:r>
            <a:r>
              <a:rPr lang="en-US" altLang="zh-CN" dirty="0"/>
              <a:t>/</a:t>
            </a:r>
            <a:r>
              <a:rPr lang="zh-CN" altLang="en-US" dirty="0"/>
              <a:t>文件夹名即可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AA71C2-A64B-4251-8CA7-6AC03217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7" y="2931827"/>
            <a:ext cx="3162574" cy="617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E9EF39-9357-4A00-B9F3-385EBA9B7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55" y="3672253"/>
            <a:ext cx="3208298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1B8D-14F8-4E24-9E08-8C3B740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EF64C-CB3F-4DF9-8774-24183FA4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是一个自动到</a:t>
            </a:r>
            <a:r>
              <a:rPr lang="en-US" altLang="zh-CN" dirty="0"/>
              <a:t>jar</a:t>
            </a:r>
            <a:r>
              <a:rPr lang="zh-CN" altLang="en-US" dirty="0"/>
              <a:t>包的工具</a:t>
            </a:r>
            <a:endParaRPr lang="en-US" altLang="zh-CN" dirty="0"/>
          </a:p>
          <a:p>
            <a:r>
              <a:rPr lang="zh-CN" altLang="en-US" dirty="0"/>
              <a:t>核心思想</a:t>
            </a:r>
            <a:r>
              <a:rPr lang="en-US" altLang="zh-CN" dirty="0"/>
              <a:t>:</a:t>
            </a:r>
            <a:r>
              <a:rPr lang="zh-CN" altLang="en-US" dirty="0"/>
              <a:t>约定大于配置</a:t>
            </a:r>
            <a:endParaRPr lang="en-US" altLang="zh-CN" dirty="0"/>
          </a:p>
          <a:p>
            <a:r>
              <a:rPr lang="zh-CN" altLang="en-US" dirty="0"/>
              <a:t>配置环境变量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M2_HOME maven</a:t>
            </a:r>
            <a:r>
              <a:rPr lang="zh-CN" altLang="en-US" dirty="0"/>
              <a:t>安装目录下的</a:t>
            </a:r>
            <a:r>
              <a:rPr lang="en-US" altLang="zh-CN" dirty="0"/>
              <a:t>bin</a:t>
            </a:r>
          </a:p>
          <a:p>
            <a:pPr lvl="1"/>
            <a:r>
              <a:rPr lang="en-US" altLang="zh-CN" dirty="0"/>
              <a:t>MAVEN_HOME maven</a:t>
            </a:r>
            <a:r>
              <a:rPr lang="zh-CN" altLang="en-US" dirty="0"/>
              <a:t>安装目录</a:t>
            </a:r>
            <a:endParaRPr lang="en-US" altLang="zh-CN" dirty="0"/>
          </a:p>
          <a:p>
            <a:r>
              <a:rPr lang="zh-CN" altLang="en-US" dirty="0"/>
              <a:t>设置阿里云镜像</a:t>
            </a:r>
            <a:r>
              <a:rPr lang="en-US" altLang="zh-CN" dirty="0"/>
              <a:t>settings.xml</a:t>
            </a:r>
            <a:r>
              <a:rPr lang="zh-CN" altLang="en-US" dirty="0"/>
              <a:t>中找到</a:t>
            </a:r>
            <a:r>
              <a:rPr lang="en-US" altLang="zh-CN" dirty="0"/>
              <a:t>mirrors</a:t>
            </a:r>
            <a:r>
              <a:rPr lang="zh-CN" altLang="en-US" dirty="0"/>
              <a:t>添加</a:t>
            </a:r>
            <a:r>
              <a:rPr lang="en-US" altLang="zh-CN" dirty="0"/>
              <a:t>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mirror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aliyunmaven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mirrorOf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mirrorOf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阿里云公共仓库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https://maven.aliyun.com/repository/public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mirror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91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B557-5D4C-487A-AD4E-1064E53D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本地仓库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46F86-5227-41FB-A907-D272F2CA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在本地建立一个文件夹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setting.xlm</a:t>
            </a:r>
            <a:r>
              <a:rPr lang="zh-CN" altLang="en-US" dirty="0"/>
              <a:t>文件中如下配置</a:t>
            </a:r>
            <a:endParaRPr lang="en-US" altLang="zh-CN" dirty="0"/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localRepository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D:\environment\apache-maven-3.8.4\maven-repo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localRepository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4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D3F75-57BD-47D2-994D-7B825F79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中使用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E2BC9-F4FF-4B61-B747-6769506F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新建项目时选择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  <a:r>
              <a:rPr lang="en-US" altLang="zh-CN" dirty="0"/>
              <a:t>,</a:t>
            </a:r>
            <a:r>
              <a:rPr lang="zh-CN" altLang="en-US" dirty="0"/>
              <a:t>在下拉列表中选择</a:t>
            </a:r>
            <a:r>
              <a:rPr lang="en-US" altLang="zh-CN" dirty="0"/>
              <a:t>maven</a:t>
            </a:r>
            <a:r>
              <a:rPr lang="zh-CN" altLang="en-US" dirty="0"/>
              <a:t>配置的地址和本地仓库的地址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292B2-6F73-45F0-93A3-B42D2156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46" y="4374037"/>
            <a:ext cx="7674005" cy="12802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32281C-34FB-4FEA-96B5-CEDD1250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46" y="2739623"/>
            <a:ext cx="4364425" cy="16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85F7-B1AE-4F1C-B623-4107E412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中设置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FA711-D47E-4EA8-986B-354A12C7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idea</a:t>
            </a:r>
            <a:r>
              <a:rPr lang="zh-CN" altLang="en-US" sz="1800" dirty="0"/>
              <a:t>创建项目有可能会自动选择它自己的</a:t>
            </a:r>
            <a:r>
              <a:rPr lang="en-US" altLang="zh-CN" sz="1800" dirty="0"/>
              <a:t>maven</a:t>
            </a:r>
            <a:r>
              <a:rPr lang="zh-CN" altLang="en-US" sz="1800" dirty="0"/>
              <a:t>这时候需要手动改过来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44167D-429A-4673-9EEE-7B63ABE9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3" y="2856322"/>
            <a:ext cx="2293819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5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06D7-62B4-459E-96DE-ABF26F4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中配置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7FCA3-A58E-4CAB-942A-C09BEB7B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点击右上角</a:t>
            </a:r>
            <a:endParaRPr lang="en-US" altLang="zh-CN" dirty="0"/>
          </a:p>
          <a:p>
            <a:r>
              <a:rPr lang="zh-CN" altLang="en-US" dirty="0"/>
              <a:t>点击左边加号选择</a:t>
            </a:r>
            <a:r>
              <a:rPr lang="en-US" altLang="zh-CN" dirty="0"/>
              <a:t>local</a:t>
            </a:r>
          </a:p>
          <a:p>
            <a:r>
              <a:rPr lang="zh-CN" altLang="en-US" dirty="0"/>
              <a:t>选择上本机安装的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26D40F-D470-4BF6-AED3-491DDA98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35" y="1911704"/>
            <a:ext cx="1897544" cy="281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9377E7-B361-4246-9CA0-2B2A6CF9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23" y="1825625"/>
            <a:ext cx="2537680" cy="25300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8151AD-DDF0-47ED-98F7-9CAEEB83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985" y="4664333"/>
            <a:ext cx="6843353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36706-3ABB-4743-9E3D-5413CEA1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pom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FC6BE-08F6-48E5-A0FF-348A001B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pom.xml</a:t>
            </a:r>
            <a:r>
              <a:rPr lang="zh-CN" altLang="en-US" dirty="0"/>
              <a:t>是</a:t>
            </a:r>
            <a:r>
              <a:rPr lang="en-US" altLang="zh-CN" dirty="0"/>
              <a:t>maven</a:t>
            </a:r>
            <a:r>
              <a:rPr lang="zh-CN" altLang="en-US" dirty="0"/>
              <a:t>的核心配置文件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5F6D6-CD73-4EC8-86AB-2DF932D3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68" y="0"/>
            <a:ext cx="5497383" cy="74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6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354C2-75C4-4481-B1D8-B7B63223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javaBean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78246-0700-4C33-8B4B-C16E25CB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实体类</a:t>
            </a:r>
            <a:r>
              <a:rPr lang="en-US" altLang="zh-CN" dirty="0"/>
              <a:t>,</a:t>
            </a:r>
            <a:r>
              <a:rPr lang="en-US" altLang="zh-CN" dirty="0" err="1"/>
              <a:t>javaBean</a:t>
            </a:r>
            <a:r>
              <a:rPr lang="zh-CN" altLang="en-US" dirty="0"/>
              <a:t>具有以下特性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必须有一个无参构造</a:t>
            </a:r>
            <a:endParaRPr lang="en-US" altLang="zh-CN" dirty="0"/>
          </a:p>
          <a:p>
            <a:pPr lvl="1"/>
            <a:r>
              <a:rPr lang="zh-CN" altLang="en-US" dirty="0"/>
              <a:t>属性必须私有化</a:t>
            </a:r>
            <a:endParaRPr lang="en-US" altLang="zh-CN" dirty="0"/>
          </a:p>
          <a:p>
            <a:pPr lvl="1"/>
            <a:r>
              <a:rPr lang="zh-CN" altLang="en-US" dirty="0"/>
              <a:t>必须有</a:t>
            </a:r>
            <a:r>
              <a:rPr lang="en-US" altLang="zh-CN" dirty="0"/>
              <a:t>get/set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一般用来跟数据库字段映射</a:t>
            </a:r>
            <a:r>
              <a:rPr lang="en-US" altLang="zh-CN" dirty="0"/>
              <a:t>,ORM</a:t>
            </a:r>
          </a:p>
          <a:p>
            <a:r>
              <a:rPr lang="en-US" altLang="zh-CN" dirty="0"/>
              <a:t>ORM:</a:t>
            </a:r>
            <a:r>
              <a:rPr lang="zh-CN" altLang="en-US" dirty="0"/>
              <a:t>对象关系映射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数据库表</a:t>
            </a:r>
            <a:r>
              <a:rPr lang="en-US" altLang="zh-CN" dirty="0"/>
              <a:t>: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字段</a:t>
            </a:r>
            <a:r>
              <a:rPr lang="en-US" altLang="zh-CN" dirty="0"/>
              <a:t>: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/>
              <a:t>记录</a:t>
            </a:r>
            <a:r>
              <a:rPr lang="en-US" altLang="zh-CN"/>
              <a:t>:</a:t>
            </a:r>
            <a:r>
              <a:rPr lang="zh-CN" altLang="en-US"/>
              <a:t>实体对象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05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321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java-web</vt:lpstr>
      <vt:lpstr>Tomcat</vt:lpstr>
      <vt:lpstr>maven</vt:lpstr>
      <vt:lpstr>maven本地仓库</vt:lpstr>
      <vt:lpstr>idea中使用maven</vt:lpstr>
      <vt:lpstr>idea中设置maven</vt:lpstr>
      <vt:lpstr>idea中配置Tomcat</vt:lpstr>
      <vt:lpstr>pom文件</vt:lpstr>
      <vt:lpstr>javaBean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java-web</dc:title>
  <dc:creator>1970717299@qq.com</dc:creator>
  <cp:lastModifiedBy>1970717299@qq.com</cp:lastModifiedBy>
  <cp:revision>60</cp:revision>
  <dcterms:created xsi:type="dcterms:W3CDTF">2022-01-24T12:26:37Z</dcterms:created>
  <dcterms:modified xsi:type="dcterms:W3CDTF">2022-01-25T15:37:36Z</dcterms:modified>
</cp:coreProperties>
</file>