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219A3-CE7B-4E08-B8F6-EDEEC4871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3FF7A7-D2D3-4CAF-9C33-2BC07C119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A607E-14BF-4516-B8A9-DA000A28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07E2-E886-4873-84D9-22AAED9BEDE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C0700-D16B-45B9-896D-A5C2C6C1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69727-D676-467F-9875-CC271E4D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4667-E673-4AE9-9BDF-EC049762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0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D66FD-C712-4F2D-9543-56EE207F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76CDE-D827-40CB-98CC-307D105C4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12183-3D51-4B12-8F7B-B6B6CBE5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07E2-E886-4873-84D9-22AAED9BEDE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65129-3AF2-41F6-B0CD-C7AE0ACD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B608E-52A1-48DA-B61B-C8C32903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4667-E673-4AE9-9BDF-EC049762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92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727130-BEDF-4D8F-9261-3219627CC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DC09F9-79E7-428C-95FF-529A10B4B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8CCF8-7B13-47C7-8356-9BDF8225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07E2-E886-4873-84D9-22AAED9BEDE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62EFF-DD50-431F-8910-EC6A6620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EBDE4-09D2-4801-84B2-95CCAE89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4667-E673-4AE9-9BDF-EC049762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8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7F79D-D65E-4601-A76D-0E8BC6D9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9A17E-BEEB-46AE-8F3A-AAFF87F1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47FE4-68D3-4843-93EE-E99CE64A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07E2-E886-4873-84D9-22AAED9BEDE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C02FB-6BB7-4031-9EB4-EEB9CA70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B3AE7-9A1F-41AF-AEA2-51B29C4D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4667-E673-4AE9-9BDF-EC049762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72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76DCA-2247-4F74-A5DE-58EBF0A2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FA36BE-49B3-4C3E-8E1A-2CE991324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CD9C0-C27A-4798-ADD5-2DEFACD6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07E2-E886-4873-84D9-22AAED9BEDE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AF03D-B4AB-44A4-9AF8-FBB7FB5D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7271E-6E4A-4448-9A93-ECC33423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4667-E673-4AE9-9BDF-EC049762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3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B974D-FEBB-4DAC-9E4F-4EDF20FA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50C3C-54CE-4683-8236-D76D4CA06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D3680C-06AD-4C74-88E6-BC1FA6D7B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02C909-2F12-4257-9881-9B601F93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07E2-E886-4873-84D9-22AAED9BEDE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80B247-686E-4996-AE54-2D896AA2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28CE73-AD6E-4622-875D-4AACA526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4667-E673-4AE9-9BDF-EC049762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20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7F0CB-637C-43E3-8FD7-372C05EC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2DE177-B6E0-4162-9CAC-1E09DD66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5BD681-97EB-42BF-B60A-DEBE7A038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55AB9F-4B7E-436A-A67B-A09D49FAC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FB9157-D347-454F-8C45-01164E5B2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280C0A-69E4-46BE-9AB1-2E22B73B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07E2-E886-4873-84D9-22AAED9BEDE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00DE89-6D6D-48EE-8B04-7C5073B6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55B27A-6F0A-4CB4-9402-FF1199BA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4667-E673-4AE9-9BDF-EC049762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4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F875B-25F4-4878-A3D9-BBEEF247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30CA66-AC81-4B58-8572-97BBF7BD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07E2-E886-4873-84D9-22AAED9BEDE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BC50BE-D8FA-4E5B-9472-A626659D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695409-E927-4B36-A991-10BDA723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4667-E673-4AE9-9BDF-EC049762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6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90BED8-3157-450D-A725-6CB24AA0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07E2-E886-4873-84D9-22AAED9BEDE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104E75-4E2A-4612-AE21-52F40E04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155730-1CD5-42FD-B309-992C0C24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4667-E673-4AE9-9BDF-EC049762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7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31D29-F94E-47E8-B390-1E1763E3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CB155-D6BF-4CC3-9FD6-AEE01A54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C00C20-4BF6-4A4E-A999-DBAD8DBED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D1E9C-A6D0-47EC-84C9-6D0692BC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07E2-E886-4873-84D9-22AAED9BEDE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082737-C443-4EDC-B8A6-B83F3B12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DC7D37-A013-4B47-8D51-14EE731C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4667-E673-4AE9-9BDF-EC049762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3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91058-AA5D-4AD7-925D-31146586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EEE67E-1929-48BF-A996-4E009665F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1BF97E-D9A4-4DBC-827F-03563633E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B71B02-52F6-4725-95A3-BF1E92B3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07E2-E886-4873-84D9-22AAED9BEDE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F3E749-B6ED-4CCB-982B-64463F51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15D554-7C23-4AA9-B8F8-B8ADCD1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4667-E673-4AE9-9BDF-EC049762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4D7BB7-96E4-460D-A7BF-27DFE909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9DFA7A-C5A3-4CCA-9525-BE706157E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2BB84-2CB7-47E0-B517-1D32468DC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F07E2-E886-4873-84D9-22AAED9BEDE5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CE861-DF0A-4071-BF05-C0F35879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1B31A-347B-4887-8217-AF0321806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84667-E673-4AE9-9BDF-EC049762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1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ybatis.org/mybatis-3/zh/getting-starte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CEFA6-7CEB-4F92-A6DC-4977EFE58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50812B-8925-4731-AB2D-284171F4E7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55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B5A0A-E36A-442A-948C-F95A5F20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准备工作</a:t>
            </a:r>
            <a:r>
              <a:rPr lang="en-US" altLang="zh-CN" dirty="0"/>
              <a:t>(</a:t>
            </a:r>
            <a:r>
              <a:rPr lang="zh-CN" altLang="en-US" dirty="0">
                <a:hlinkClick r:id="rId2"/>
              </a:rPr>
              <a:t>官网</a:t>
            </a:r>
            <a:r>
              <a:rPr lang="zh-CN" altLang="en-US" dirty="0"/>
              <a:t>文档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305C5-592B-45CB-9FCD-CE12895E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zh-CN" altLang="en-US" dirty="0"/>
              <a:t>可以在项目里创建</a:t>
            </a:r>
            <a:r>
              <a:rPr lang="en-US" altLang="zh-CN" dirty="0"/>
              <a:t>model</a:t>
            </a:r>
            <a:r>
              <a:rPr lang="zh-CN" altLang="en-US" dirty="0"/>
              <a:t>作为子项目</a:t>
            </a:r>
            <a:r>
              <a:rPr lang="en-US" altLang="zh-CN" dirty="0"/>
              <a:t>,</a:t>
            </a:r>
            <a:r>
              <a:rPr lang="zh-CN" altLang="en-US" dirty="0"/>
              <a:t>每个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子项目不需要单独导包</a:t>
            </a:r>
            <a:endParaRPr lang="en-US" altLang="zh-CN" dirty="0"/>
          </a:p>
          <a:p>
            <a:r>
              <a:rPr lang="zh-CN" altLang="en-US" dirty="0"/>
              <a:t>配置文件</a:t>
            </a:r>
            <a:r>
              <a:rPr lang="en-US" altLang="zh-CN" dirty="0"/>
              <a:t>mybatis-config.xml</a:t>
            </a:r>
            <a:r>
              <a:rPr lang="zh-CN" altLang="en-US" dirty="0"/>
              <a:t>放在</a:t>
            </a:r>
            <a:r>
              <a:rPr lang="en-US" altLang="zh-CN" dirty="0"/>
              <a:t>resource</a:t>
            </a:r>
            <a:r>
              <a:rPr lang="zh-CN" altLang="en-US" dirty="0"/>
              <a:t>文件夹下</a:t>
            </a:r>
            <a:r>
              <a:rPr lang="en-US" altLang="zh-CN" dirty="0"/>
              <a:t>,</a:t>
            </a:r>
            <a:r>
              <a:rPr lang="zh-CN" altLang="en-US" dirty="0"/>
              <a:t>内容可从官网复制</a:t>
            </a:r>
            <a:endParaRPr lang="en-US" altLang="zh-CN" dirty="0"/>
          </a:p>
          <a:p>
            <a:r>
              <a:rPr lang="zh-CN" altLang="en-US" dirty="0"/>
              <a:t>设计工具类</a:t>
            </a:r>
            <a:r>
              <a:rPr lang="en-US" altLang="zh-CN" dirty="0"/>
              <a:t>,</a:t>
            </a:r>
            <a:r>
              <a:rPr lang="zh-CN" altLang="en-US" dirty="0"/>
              <a:t>设计获取</a:t>
            </a:r>
            <a:r>
              <a:rPr lang="en-US" altLang="zh-CN" dirty="0" err="1"/>
              <a:t>sqlSession</a:t>
            </a:r>
            <a:r>
              <a:rPr lang="zh-CN" altLang="en-US" dirty="0"/>
              <a:t>对象的方法</a:t>
            </a:r>
            <a:endParaRPr lang="en-US" altLang="zh-CN" dirty="0"/>
          </a:p>
          <a:p>
            <a:r>
              <a:rPr lang="en-US" altLang="zh-CN" dirty="0"/>
              <a:t>String resource = "mybatis-config.xml";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E6FA3F-EF35-400E-A31A-BF7B12544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809" y="0"/>
            <a:ext cx="4054191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4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4BE84-1046-4984-83AB-8BE5A7CC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6A4D5-BF1F-43FF-BA04-7A5D7BA0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设计实体类放在</a:t>
            </a:r>
            <a:r>
              <a:rPr lang="en-US" altLang="zh-CN" dirty="0" err="1"/>
              <a:t>pojo</a:t>
            </a:r>
            <a:r>
              <a:rPr lang="zh-CN" altLang="en-US" dirty="0"/>
              <a:t>包下</a:t>
            </a:r>
            <a:r>
              <a:rPr lang="en-US" altLang="zh-CN" dirty="0"/>
              <a:t>,</a:t>
            </a:r>
            <a:r>
              <a:rPr lang="zh-CN" altLang="en-US" dirty="0"/>
              <a:t>与数据库一一对应</a:t>
            </a:r>
            <a:r>
              <a:rPr lang="en-US" altLang="zh-CN" dirty="0"/>
              <a:t>,</a:t>
            </a:r>
            <a:r>
              <a:rPr lang="zh-CN" altLang="en-US" dirty="0"/>
              <a:t>属性私有</a:t>
            </a:r>
            <a:r>
              <a:rPr lang="en-US" altLang="zh-CN" dirty="0"/>
              <a:t>,</a:t>
            </a:r>
            <a:r>
              <a:rPr lang="zh-CN" altLang="en-US" dirty="0"/>
              <a:t>设计有参无参和</a:t>
            </a:r>
            <a:r>
              <a:rPr lang="en-US" altLang="zh-CN" dirty="0"/>
              <a:t>get/set</a:t>
            </a:r>
          </a:p>
          <a:p>
            <a:r>
              <a:rPr lang="zh-CN" altLang="en-US" dirty="0"/>
              <a:t>设计</a:t>
            </a:r>
            <a:r>
              <a:rPr lang="en-US" altLang="zh-CN" dirty="0" err="1"/>
              <a:t>dao</a:t>
            </a:r>
            <a:r>
              <a:rPr lang="zh-CN" altLang="en-US" dirty="0"/>
              <a:t>接口</a:t>
            </a:r>
            <a:r>
              <a:rPr lang="en-US" altLang="zh-CN" dirty="0"/>
              <a:t>,</a:t>
            </a:r>
            <a:r>
              <a:rPr lang="zh-CN" altLang="en-US" dirty="0"/>
              <a:t>放在</a:t>
            </a:r>
            <a:r>
              <a:rPr lang="en-US" altLang="zh-CN" dirty="0" err="1"/>
              <a:t>dao</a:t>
            </a:r>
            <a:r>
              <a:rPr lang="zh-CN" altLang="en-US" dirty="0"/>
              <a:t>包下</a:t>
            </a:r>
            <a:endParaRPr lang="en-US" altLang="zh-CN" dirty="0"/>
          </a:p>
          <a:p>
            <a:r>
              <a:rPr lang="zh-CN" altLang="en-US" dirty="0"/>
              <a:t>编写对应的</a:t>
            </a:r>
            <a:r>
              <a:rPr lang="en-US" altLang="zh-CN" dirty="0"/>
              <a:t>Mapper.xml,</a:t>
            </a:r>
          </a:p>
          <a:p>
            <a:pPr lvl="1"/>
            <a:r>
              <a:rPr lang="en-US" altLang="zh-CN" dirty="0" err="1"/>
              <a:t>nameSpace</a:t>
            </a:r>
            <a:r>
              <a:rPr lang="zh-CN" altLang="en-US" dirty="0"/>
              <a:t>对应一个具体的</a:t>
            </a:r>
            <a:r>
              <a:rPr lang="en-US" altLang="zh-CN" dirty="0" err="1"/>
              <a:t>dao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en-US" altLang="zh-CN" dirty="0"/>
              <a:t>id</a:t>
            </a:r>
            <a:r>
              <a:rPr lang="zh-CN" altLang="en-US" dirty="0"/>
              <a:t>对应方法名</a:t>
            </a:r>
            <a:r>
              <a:rPr lang="en-US" altLang="zh-CN" dirty="0"/>
              <a:t>,</a:t>
            </a:r>
            <a:r>
              <a:rPr lang="en-US" altLang="zh-CN" dirty="0" err="1"/>
              <a:t>resultTypee</a:t>
            </a:r>
            <a:r>
              <a:rPr lang="zh-CN" altLang="en-US" dirty="0"/>
              <a:t>写完整的返回值的类型</a:t>
            </a:r>
            <a:r>
              <a:rPr lang="en-US" altLang="zh-CN" dirty="0"/>
              <a:t>(</a:t>
            </a:r>
            <a:r>
              <a:rPr lang="zh-CN" altLang="en-US" dirty="0"/>
              <a:t>带所有包名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parameterType</a:t>
            </a:r>
            <a:r>
              <a:rPr lang="zh-CN" altLang="en-US" dirty="0"/>
              <a:t>参数类型</a:t>
            </a:r>
            <a:r>
              <a:rPr lang="en-US" altLang="zh-CN" dirty="0"/>
              <a:t>,</a:t>
            </a:r>
            <a:r>
              <a:rPr lang="zh-CN" altLang="en-US" dirty="0"/>
              <a:t>通过</a:t>
            </a:r>
            <a:r>
              <a:rPr lang="en-US" altLang="zh-CN" dirty="0"/>
              <a:t>#{</a:t>
            </a:r>
            <a:r>
              <a:rPr lang="zh-CN" altLang="en-US" dirty="0"/>
              <a:t>参数名来获取参数</a:t>
            </a:r>
            <a:r>
              <a:rPr lang="en-US" altLang="zh-CN" dirty="0"/>
              <a:t>},</a:t>
            </a:r>
            <a:r>
              <a:rPr lang="zh-CN" altLang="en-US" dirty="0"/>
              <a:t>多个参数需要打包成对象</a:t>
            </a:r>
            <a:r>
              <a:rPr lang="en-US" altLang="zh-CN" dirty="0"/>
              <a:t>,</a:t>
            </a:r>
            <a:r>
              <a:rPr lang="zh-CN" altLang="en-US" dirty="0"/>
              <a:t>对象的属性可以直接获取</a:t>
            </a:r>
            <a:r>
              <a:rPr lang="en-US" altLang="zh-CN" dirty="0"/>
              <a:t>,</a:t>
            </a:r>
            <a:r>
              <a:rPr lang="zh-CN" altLang="en-US" dirty="0"/>
              <a:t>无需</a:t>
            </a:r>
            <a:r>
              <a:rPr lang="en-US" altLang="zh-CN" dirty="0"/>
              <a:t>get</a:t>
            </a:r>
          </a:p>
          <a:p>
            <a:r>
              <a:rPr lang="zh-CN" altLang="en-US" dirty="0"/>
              <a:t>在测试类中获取</a:t>
            </a:r>
            <a:r>
              <a:rPr lang="en-US" altLang="zh-CN" dirty="0" err="1"/>
              <a:t>session,session</a:t>
            </a:r>
            <a:r>
              <a:rPr lang="zh-CN" altLang="en-US" dirty="0"/>
              <a:t>即可执行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,session</a:t>
            </a:r>
            <a:r>
              <a:rPr lang="zh-CN" altLang="en-US" dirty="0"/>
              <a:t>要关闭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session.getMapper</a:t>
            </a:r>
            <a:r>
              <a:rPr lang="en-US" altLang="zh-CN" dirty="0"/>
              <a:t>(class</a:t>
            </a:r>
            <a:r>
              <a:rPr lang="zh-CN" altLang="en-US" dirty="0"/>
              <a:t>对象</a:t>
            </a:r>
            <a:r>
              <a:rPr lang="en-US" altLang="zh-CN" dirty="0"/>
              <a:t>),class</a:t>
            </a:r>
            <a:r>
              <a:rPr lang="zh-CN" altLang="en-US" dirty="0"/>
              <a:t>对象执行对应的方法</a:t>
            </a:r>
            <a:endParaRPr lang="en-US" altLang="zh-CN" dirty="0"/>
          </a:p>
          <a:p>
            <a:pPr lvl="1"/>
            <a:r>
              <a:rPr lang="zh-CN" altLang="en-US" dirty="0"/>
              <a:t>增删改完成后需要</a:t>
            </a:r>
            <a:r>
              <a:rPr lang="en-US" altLang="zh-CN" dirty="0"/>
              <a:t>commit()</a:t>
            </a:r>
            <a:r>
              <a:rPr lang="zh-CN" altLang="en-US"/>
              <a:t>提交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877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7CACA-91A6-4CA1-9C3E-7B7C293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传参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FDB83-C561-43DF-A04A-8BA771048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作为</a:t>
            </a:r>
            <a:r>
              <a:rPr lang="en-US" altLang="zh-CN" dirty="0" err="1"/>
              <a:t>dao</a:t>
            </a:r>
            <a:r>
              <a:rPr lang="zh-CN" altLang="en-US" dirty="0"/>
              <a:t>操作的参数</a:t>
            </a:r>
            <a:r>
              <a:rPr lang="en-US" altLang="zh-CN" dirty="0"/>
              <a:t>,</a:t>
            </a:r>
            <a:r>
              <a:rPr lang="zh-CN" altLang="en-US" dirty="0"/>
              <a:t>取值方式与对象相同</a:t>
            </a:r>
            <a:r>
              <a:rPr lang="en-US" altLang="zh-CN" dirty="0"/>
              <a:t>,</a:t>
            </a:r>
            <a:r>
              <a:rPr lang="zh-CN" altLang="en-US" dirty="0"/>
              <a:t>只需传入需要的键值对</a:t>
            </a:r>
          </a:p>
        </p:txBody>
      </p:sp>
    </p:spTree>
    <p:extLst>
      <p:ext uri="{BB962C8B-B14F-4D97-AF65-F5344CB8AC3E}">
        <p14:creationId xmlns:p14="http://schemas.microsoft.com/office/powerpoint/2010/main" val="160988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DFAB0-4AFE-4B54-AC73-D7D4575B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8C48C-8259-44CA-A367-CA769F9E4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mybatis-config.xml</a:t>
            </a:r>
            <a:r>
              <a:rPr lang="zh-CN" altLang="en-US" dirty="0"/>
              <a:t>中可以引入</a:t>
            </a:r>
            <a:r>
              <a:rPr lang="en-US" altLang="zh-CN" dirty="0" err="1"/>
              <a:t>properties,resource</a:t>
            </a:r>
            <a:r>
              <a:rPr lang="zh-CN" altLang="en-US" dirty="0"/>
              <a:t>是外面的配置文件地址</a:t>
            </a:r>
            <a:r>
              <a:rPr lang="en-US" altLang="zh-CN" dirty="0"/>
              <a:t>,</a:t>
            </a:r>
            <a:r>
              <a:rPr lang="zh-CN" altLang="en-US" dirty="0"/>
              <a:t>也可以在</a:t>
            </a:r>
            <a:r>
              <a:rPr lang="en-US" altLang="zh-CN" dirty="0"/>
              <a:t>xml</a:t>
            </a:r>
            <a:r>
              <a:rPr lang="zh-CN" altLang="en-US" dirty="0"/>
              <a:t>文件里设置变量</a:t>
            </a:r>
            <a:r>
              <a:rPr lang="en-US" altLang="zh-CN" dirty="0"/>
              <a:t>,</a:t>
            </a:r>
            <a:r>
              <a:rPr lang="zh-CN" altLang="en-US" dirty="0"/>
              <a:t>如图所写</a:t>
            </a:r>
            <a:r>
              <a:rPr lang="en-US" altLang="zh-CN" dirty="0"/>
              <a:t>,</a:t>
            </a:r>
            <a:r>
              <a:rPr lang="zh-CN" altLang="en-US" dirty="0"/>
              <a:t>取值时用</a:t>
            </a:r>
            <a:r>
              <a:rPr lang="en-US" altLang="zh-CN" dirty="0"/>
              <a:t>”${key}”</a:t>
            </a:r>
            <a:r>
              <a:rPr lang="zh-CN" altLang="en-US" dirty="0"/>
              <a:t>内部外部存在冲突时优先使用外部的配置</a:t>
            </a:r>
            <a:endParaRPr lang="en-US" altLang="zh-CN" dirty="0"/>
          </a:p>
          <a:p>
            <a:r>
              <a:rPr lang="zh-CN" altLang="en-US" dirty="0"/>
              <a:t>改变环境</a:t>
            </a:r>
            <a:r>
              <a:rPr lang="en-US" altLang="zh-CN" dirty="0"/>
              <a:t>, &lt;environments default=“</a:t>
            </a:r>
            <a:r>
              <a:rPr lang="zh-CN" altLang="en-US" dirty="0"/>
              <a:t>要使用的环境</a:t>
            </a:r>
            <a:r>
              <a:rPr lang="en-US" altLang="zh-CN" dirty="0"/>
              <a:t>id"&gt;</a:t>
            </a:r>
          </a:p>
          <a:p>
            <a:r>
              <a:rPr lang="zh-CN" altLang="en-US" dirty="0"/>
              <a:t>别名</a:t>
            </a:r>
            <a:r>
              <a:rPr lang="en-US" altLang="zh-CN" dirty="0"/>
              <a:t>:</a:t>
            </a:r>
            <a:r>
              <a:rPr lang="zh-CN" altLang="en-US" dirty="0"/>
              <a:t>在</a:t>
            </a:r>
            <a:r>
              <a:rPr lang="en-US" altLang="zh-CN" dirty="0"/>
              <a:t>xml</a:t>
            </a:r>
            <a:r>
              <a:rPr lang="zh-CN" altLang="en-US" dirty="0"/>
              <a:t>配置文件中写入</a:t>
            </a:r>
            <a:r>
              <a:rPr lang="en-US" altLang="zh-CN" dirty="0"/>
              <a:t>&lt;</a:t>
            </a:r>
            <a:r>
              <a:rPr lang="en-US" altLang="zh-CN" dirty="0" err="1"/>
              <a:t>typeAliases</a:t>
            </a:r>
            <a:r>
              <a:rPr lang="en-US" altLang="zh-CN" dirty="0"/>
              <a:t>&gt;&lt;</a:t>
            </a:r>
            <a:r>
              <a:rPr lang="en-US" altLang="zh-CN" dirty="0" err="1"/>
              <a:t>typeAlias</a:t>
            </a:r>
            <a:r>
              <a:rPr lang="en-US" altLang="zh-CN" dirty="0"/>
              <a:t> alias=“</a:t>
            </a:r>
            <a:r>
              <a:rPr lang="zh-CN" altLang="en-US" dirty="0"/>
              <a:t>别名</a:t>
            </a:r>
            <a:r>
              <a:rPr lang="en-US" altLang="zh-CN" dirty="0"/>
              <a:t>” type=“</a:t>
            </a:r>
            <a:r>
              <a:rPr lang="zh-CN" altLang="en-US" dirty="0"/>
              <a:t>原名</a:t>
            </a:r>
            <a:r>
              <a:rPr lang="en-US" altLang="zh-CN" dirty="0"/>
              <a:t>”/&gt;&lt;/</a:t>
            </a:r>
            <a:r>
              <a:rPr lang="en-US" altLang="zh-CN" dirty="0" err="1"/>
              <a:t>typeAliases</a:t>
            </a:r>
            <a:r>
              <a:rPr lang="en-US" altLang="zh-CN" dirty="0"/>
              <a:t>&gt;,</a:t>
            </a:r>
            <a:r>
              <a:rPr lang="zh-CN" altLang="en-US" dirty="0"/>
              <a:t>也可以将</a:t>
            </a:r>
            <a:r>
              <a:rPr lang="en-US" altLang="zh-CN" dirty="0" err="1"/>
              <a:t>typeAlias</a:t>
            </a:r>
            <a:r>
              <a:rPr lang="zh-CN" altLang="en-US" dirty="0"/>
              <a:t>换成</a:t>
            </a:r>
            <a:r>
              <a:rPr lang="en-US" altLang="zh-CN" dirty="0"/>
              <a:t>&lt;package name=“</a:t>
            </a:r>
            <a:r>
              <a:rPr lang="zh-CN" altLang="en-US" dirty="0"/>
              <a:t>包名</a:t>
            </a:r>
            <a:r>
              <a:rPr lang="en-US" altLang="zh-CN" dirty="0"/>
              <a:t>”/&gt;,</a:t>
            </a:r>
            <a:r>
              <a:rPr lang="zh-CN" altLang="en-US" dirty="0"/>
              <a:t>这样会自动扫描这个包</a:t>
            </a:r>
            <a:r>
              <a:rPr lang="en-US" altLang="zh-CN" dirty="0"/>
              <a:t>,</a:t>
            </a:r>
            <a:r>
              <a:rPr lang="zh-CN" altLang="en-US" dirty="0"/>
              <a:t>将包里的实体类的别名设置成小写了首字母的类名</a:t>
            </a:r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mapUnderscoreToCamelCase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设置自动将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_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转换成驼峰命名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43AEED-4473-471E-A990-D817C06A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056" y="1118021"/>
            <a:ext cx="3353091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2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542A8-329D-41BE-8DDF-C02015A4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resultMap</a:t>
            </a:r>
            <a:r>
              <a:rPr lang="zh-CN" altLang="en-US" dirty="0"/>
              <a:t>结果集映射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596BA-D645-44DE-A6E3-FDF02498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属性名和字段名不一致时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/>
              <a:t>mapper</a:t>
            </a:r>
            <a:r>
              <a:rPr lang="zh-CN" altLang="en-US" dirty="0"/>
              <a:t>文件中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resultMap</a:t>
            </a:r>
            <a:r>
              <a:rPr lang="en-US" altLang="zh-CN" dirty="0"/>
              <a:t> id=“</a:t>
            </a:r>
            <a:r>
              <a:rPr lang="zh-CN" altLang="en-US" dirty="0"/>
              <a:t>结果集名</a:t>
            </a:r>
            <a:r>
              <a:rPr lang="en-US" altLang="zh-CN" dirty="0"/>
              <a:t>” type=“</a:t>
            </a:r>
            <a:r>
              <a:rPr lang="zh-CN" altLang="en-US" dirty="0"/>
              <a:t>实体类对象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&lt;result column=“</a:t>
            </a:r>
            <a:r>
              <a:rPr lang="zh-CN" altLang="en-US" dirty="0"/>
              <a:t>数据库列名</a:t>
            </a:r>
            <a:r>
              <a:rPr lang="en-US" altLang="zh-CN" dirty="0"/>
              <a:t>” property=“</a:t>
            </a:r>
            <a:r>
              <a:rPr lang="zh-CN" altLang="en-US" dirty="0"/>
              <a:t>属性名</a:t>
            </a:r>
            <a:r>
              <a:rPr lang="en-US" altLang="zh-CN" dirty="0"/>
              <a:t>"&gt;&lt;/result&gt;</a:t>
            </a:r>
          </a:p>
          <a:p>
            <a:r>
              <a:rPr lang="en-US" altLang="zh-CN" dirty="0"/>
              <a:t>&lt;/</a:t>
            </a:r>
            <a:r>
              <a:rPr lang="en-US" altLang="zh-CN" dirty="0" err="1"/>
              <a:t>resultMap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&lt;select </a:t>
            </a:r>
            <a:r>
              <a:rPr lang="en-US" altLang="zh-CN" dirty="0" err="1"/>
              <a:t>resultMap</a:t>
            </a:r>
            <a:r>
              <a:rPr lang="en-US" altLang="zh-CN" dirty="0"/>
              <a:t>=“</a:t>
            </a:r>
            <a:r>
              <a:rPr lang="zh-CN" altLang="en-US"/>
              <a:t>结果集名</a:t>
            </a:r>
            <a:r>
              <a:rPr lang="en-US" altLang="zh-CN"/>
              <a:t>”&gt;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75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412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Helvetica Neue</vt:lpstr>
      <vt:lpstr>等线</vt:lpstr>
      <vt:lpstr>等线 Light</vt:lpstr>
      <vt:lpstr>Arial</vt:lpstr>
      <vt:lpstr>Office 主题​​</vt:lpstr>
      <vt:lpstr>PowerPoint 演示文稿</vt:lpstr>
      <vt:lpstr>mybatis准备工作(官网文档)</vt:lpstr>
      <vt:lpstr>mybatis使用</vt:lpstr>
      <vt:lpstr>Map传参</vt:lpstr>
      <vt:lpstr>mybatis配置</vt:lpstr>
      <vt:lpstr>resultMap结果集映射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1970717299@qq.com</dc:creator>
  <cp:lastModifiedBy>1970717299@qq.com</cp:lastModifiedBy>
  <cp:revision>88</cp:revision>
  <dcterms:created xsi:type="dcterms:W3CDTF">2022-01-28T03:15:39Z</dcterms:created>
  <dcterms:modified xsi:type="dcterms:W3CDTF">2022-01-28T15:22:49Z</dcterms:modified>
</cp:coreProperties>
</file>