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6920A-E739-4A6E-A59B-028A88EB1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8D2A76-208E-48D5-88D1-8FCB905E3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DF907-6D34-414B-8CEF-71C4EAA6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E2170-3386-4B0C-A48A-AC4F5964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12693-0926-4475-A986-2329D051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0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0D358-4E3A-4B98-9A3C-72FD6A72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707B76-40DA-4546-A597-FF629C4F8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1E9ED-66AC-4D44-BC3C-F50087DA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1929C-3FE5-4C98-8E55-02C952EF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E79BD-DFAD-4707-90F2-658D5026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8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28601-7306-407E-99FE-E262BEFCD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41836-8A69-4A33-A609-F0B29267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2E642-780D-4DBF-8303-F4903E2F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7CB41-B189-444D-84C6-B64C05A1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F671B-6CE5-495D-9383-1D86560E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6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B971F-1C66-4863-8975-5CDA3496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2BB41-8117-4978-B184-7B328E13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DA645-6593-4F5F-A927-108F1FD5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9AEA3-E383-4EAE-BDFC-8AA1FBB2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F43DD-04AE-4071-9ED7-3AD8B2BD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A20D2-3E39-4B2F-AB95-8E2603BE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CEE2F-E20A-44DC-90F3-18712430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0D81C-5BFC-49E6-9D9E-61198F71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1CF0A-C3B9-407A-B774-DB4A5A06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FAA68-7EA3-4F8B-A276-BCDC3EFC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1E1FE-BCAB-4195-9F3F-ED5CB90B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DE61C-F0F6-4E15-B81E-A3F239932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EC11A4-C698-4A31-B050-7BE6180BC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4C8A8-2918-4722-99C3-EBC34592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79E6A-A82A-4CA0-BD4B-4909B54F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D634E-BFC6-478B-BD36-D254563D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8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2DA21-464C-42EF-94FA-5A4F1507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8E652-908C-44FF-A041-BA4639864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94022-3847-4B05-8956-03C34F0F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5D6CF-8952-461C-A344-8CFAAA49F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8A18E-483D-4143-A84D-29640C725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B995F0-1BA2-4C16-A0F6-F406952D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523BD-7671-48A1-9A37-AECEDE61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751AEE-8577-4D7E-AF3C-3F2D3B0E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7B76D-0F50-4455-9A2D-CF9E6884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AA0CD-3725-4650-A6BC-55C84113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D062C-8CB6-407E-BBFD-5E1376A3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2D03FB-A45F-4713-B10C-BCB9CECF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62B90-4625-463B-ABCA-3E7AB8C0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16CC42-0BE0-48FF-A6FC-07254893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7ACBC-B658-47F9-8FA0-DAEC3C57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B2A69-9499-4E2F-9CE0-8C923F40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3E602-4277-4B4B-943A-B32E4953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A9833-2AF8-41A6-A936-C11701F21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B673D-6F41-4DCB-A1A8-23C8681C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CD8A3-A499-4B61-B071-872B139E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C6277-7247-4B5C-9E76-45EEB85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4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F953A-FBD9-4364-99ED-7677B2DA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B8207-A5C2-42F7-A41B-8E5959925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3614B-FF26-4966-88AE-6236001E3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F5086-1A08-49C2-A2C6-245E43CF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26F48-5503-48A2-84C9-8B01EB16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6883E-C7E3-4211-B56D-30C841B8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9DC2DE-4BCC-4198-889F-2274DB26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DE053-A2BA-46A7-9100-B1B754B57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877C2-AFBA-4875-B3FB-017DB37EE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FD6E-E6FF-4844-A48A-1534390D509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79501-EE12-4F39-85E4-FD38A830D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02470-E52B-4D29-83DE-5420A852F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C185-2323-4B9E-9041-AC52D1C96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8B3ED-023A-4EDC-AFBB-49476C852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594555-020E-4B7F-820C-6AB7477D0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方法和数组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19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9182A-54DF-4106-A96D-168EA7A5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DF230-90A7-41C8-86A5-E756C354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方法是代码块的集合，在一起执行一个功能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可类比于</a:t>
            </a:r>
            <a:r>
              <a:rPr lang="en-US" altLang="zh-CN" dirty="0"/>
              <a:t>c</a:t>
            </a:r>
            <a:r>
              <a:rPr lang="zh-CN" altLang="en-US" dirty="0"/>
              <a:t>语言的函数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方法包含于类或对象</a:t>
            </a:r>
            <a:endParaRPr lang="en-US" altLang="zh-CN" dirty="0"/>
          </a:p>
          <a:p>
            <a:r>
              <a:rPr lang="en-US" altLang="zh-CN" dirty="0"/>
              <a:t>4.System.out.println();</a:t>
            </a:r>
            <a:r>
              <a:rPr lang="zh-CN" altLang="en-US" dirty="0"/>
              <a:t>意思就是调用</a:t>
            </a:r>
            <a:r>
              <a:rPr lang="en-US" altLang="zh-CN" dirty="0"/>
              <a:t>System</a:t>
            </a:r>
            <a:r>
              <a:rPr lang="zh-CN" altLang="en-US" dirty="0"/>
              <a:t>类的</a:t>
            </a:r>
            <a:r>
              <a:rPr lang="en-US" altLang="zh-CN" dirty="0"/>
              <a:t>out</a:t>
            </a:r>
            <a:r>
              <a:rPr lang="zh-CN" altLang="en-US" dirty="0"/>
              <a:t>对象的</a:t>
            </a:r>
            <a:r>
              <a:rPr lang="en-US" altLang="zh-CN" dirty="0" err="1"/>
              <a:t>println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定义方法时在最前面写</a:t>
            </a:r>
            <a:r>
              <a:rPr lang="en-US" altLang="zh-CN" dirty="0"/>
              <a:t>static</a:t>
            </a:r>
            <a:r>
              <a:rPr lang="zh-CN" altLang="en-US" dirty="0"/>
              <a:t>修饰符这样就可以在任何地方访问它</a:t>
            </a:r>
          </a:p>
        </p:txBody>
      </p:sp>
    </p:spTree>
    <p:extLst>
      <p:ext uri="{BB962C8B-B14F-4D97-AF65-F5344CB8AC3E}">
        <p14:creationId xmlns:p14="http://schemas.microsoft.com/office/powerpoint/2010/main" val="329167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6AE05-E58E-4DD5-8A79-841DE170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DFD8D-D180-4425-B2C4-F3216338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多个名字相同，参数不同的方法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当调用时，会根据传入的参数不同去调用不同的方法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方法的返回类型可以相同也可以不同，但返回类型的不同不会成为方法重载的依据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1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8775-6840-44BF-8020-5B1F729B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的可变参数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438DC-3176-4238-872E-EB90F0E8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在定义方法时在参数位置的变量类型后加省略号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可变参数只能放在最后一项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/>
              <a:t>可变参数的本质是数组</a:t>
            </a:r>
          </a:p>
        </p:txBody>
      </p:sp>
    </p:spTree>
    <p:extLst>
      <p:ext uri="{BB962C8B-B14F-4D97-AF65-F5344CB8AC3E}">
        <p14:creationId xmlns:p14="http://schemas.microsoft.com/office/powerpoint/2010/main" val="37156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A436-561F-494F-8BB8-40EBE285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288B6-DB21-43A7-95A2-18EA1363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数组的声明</a:t>
            </a:r>
            <a:r>
              <a:rPr lang="en-US" altLang="zh-CN" dirty="0"/>
              <a:t>int[] a;</a:t>
            </a:r>
            <a:r>
              <a:rPr lang="zh-CN" altLang="en-US" dirty="0"/>
              <a:t>或</a:t>
            </a:r>
            <a:r>
              <a:rPr lang="en-US" altLang="zh-CN" dirty="0"/>
              <a:t>int a[];</a:t>
            </a:r>
            <a:r>
              <a:rPr lang="zh-CN" altLang="en-US" dirty="0"/>
              <a:t>都可但</a:t>
            </a:r>
            <a:r>
              <a:rPr lang="en-US" altLang="zh-CN" dirty="0"/>
              <a:t>java</a:t>
            </a:r>
            <a:r>
              <a:rPr lang="zh-CN" altLang="en-US" dirty="0"/>
              <a:t>中一般采用第一种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数组的创建</a:t>
            </a:r>
            <a:r>
              <a:rPr lang="en-US" altLang="zh-CN" dirty="0"/>
              <a:t>a = new int[10];(</a:t>
            </a:r>
            <a:r>
              <a:rPr lang="zh-CN" altLang="en-US" dirty="0"/>
              <a:t>声明和创建可以合成一句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赋值依然是下标法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获取数组的长度</a:t>
            </a:r>
            <a:r>
              <a:rPr lang="en-US" altLang="zh-CN" dirty="0" err="1"/>
              <a:t>a.length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三种初始化：</a:t>
            </a:r>
            <a:endParaRPr lang="en-US" altLang="zh-CN" dirty="0"/>
          </a:p>
          <a:p>
            <a:pPr lvl="1"/>
            <a:r>
              <a:rPr lang="en-US" altLang="zh-CN" dirty="0"/>
              <a:t>4.1</a:t>
            </a:r>
            <a:r>
              <a:rPr lang="zh-CN" altLang="en-US" dirty="0"/>
              <a:t>静态初始化</a:t>
            </a:r>
            <a:r>
              <a:rPr lang="en-US" altLang="zh-CN" dirty="0"/>
              <a:t>int[] a = {1,2,3}</a:t>
            </a:r>
          </a:p>
          <a:p>
            <a:pPr lvl="1"/>
            <a:r>
              <a:rPr lang="en-US" altLang="zh-CN" dirty="0"/>
              <a:t>4.2</a:t>
            </a:r>
            <a:r>
              <a:rPr lang="zh-CN" altLang="en-US" dirty="0"/>
              <a:t>动态初始化</a:t>
            </a:r>
            <a:r>
              <a:rPr lang="en-US" altLang="zh-CN" dirty="0"/>
              <a:t>int[] a = new int[10];</a:t>
            </a:r>
          </a:p>
          <a:p>
            <a:pPr lvl="1"/>
            <a:r>
              <a:rPr lang="en-US" altLang="zh-CN" dirty="0"/>
              <a:t>4.3</a:t>
            </a:r>
            <a:r>
              <a:rPr lang="zh-CN" altLang="en-US" dirty="0"/>
              <a:t>默认初始化 创建数组时所有的元素默认初始化为其对应的默认值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0AB27C-4F44-48E5-A1FC-17E63CBBCAE4}"/>
              </a:ext>
            </a:extLst>
          </p:cNvPr>
          <p:cNvSpPr txBox="1"/>
          <p:nvPr/>
        </p:nvSpPr>
        <p:spPr>
          <a:xfrm>
            <a:off x="8135332" y="4006392"/>
            <a:ext cx="12160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数组本身也是对象</a:t>
            </a:r>
          </a:p>
        </p:txBody>
      </p:sp>
    </p:spTree>
    <p:extLst>
      <p:ext uri="{BB962C8B-B14F-4D97-AF65-F5344CB8AC3E}">
        <p14:creationId xmlns:p14="http://schemas.microsoft.com/office/powerpoint/2010/main" val="134487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C7C5-7C7B-401B-8211-2201F61B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51B49-0DA8-418B-B408-A3FE44A7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1.toString()</a:t>
            </a:r>
            <a:r>
              <a:rPr lang="zh-CN" altLang="en-US" dirty="0"/>
              <a:t>打印数组</a:t>
            </a:r>
            <a:endParaRPr lang="en-US" altLang="zh-CN" dirty="0"/>
          </a:p>
          <a:p>
            <a:r>
              <a:rPr lang="en-US" altLang="zh-CN" dirty="0"/>
              <a:t>2.sort()</a:t>
            </a:r>
            <a:r>
              <a:rPr lang="zh-CN" altLang="en-US" dirty="0"/>
              <a:t>排序</a:t>
            </a:r>
            <a:endParaRPr lang="en-US" altLang="zh-CN" dirty="0"/>
          </a:p>
          <a:p>
            <a:r>
              <a:rPr lang="en-US" altLang="zh-CN" dirty="0"/>
              <a:t>3.fill()</a:t>
            </a:r>
            <a:r>
              <a:rPr lang="zh-CN" altLang="en-US" dirty="0"/>
              <a:t>填充。如：</a:t>
            </a:r>
            <a:r>
              <a:rPr lang="en-US" altLang="zh-CN" dirty="0"/>
              <a:t>fill(a,0);</a:t>
            </a:r>
            <a:r>
              <a:rPr lang="zh-CN" altLang="en-US" dirty="0"/>
              <a:t>给</a:t>
            </a:r>
            <a:r>
              <a:rPr lang="en-US" altLang="zh-CN" dirty="0"/>
              <a:t>a</a:t>
            </a:r>
            <a:r>
              <a:rPr lang="zh-CN" altLang="en-US" dirty="0"/>
              <a:t>全部填充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fill(a,2,4,0);a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4-1</a:t>
            </a:r>
            <a:r>
              <a:rPr lang="zh-CN" altLang="en-US" dirty="0"/>
              <a:t>下标全部填充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使用方法：</a:t>
            </a:r>
            <a:r>
              <a:rPr lang="en-US" altLang="zh-CN" dirty="0" err="1"/>
              <a:t>Arrays.toString</a:t>
            </a:r>
            <a:r>
              <a:rPr lang="en-US" altLang="zh-CN" dirty="0"/>
              <a:t>(a);</a:t>
            </a:r>
            <a:r>
              <a:rPr lang="en-US" altLang="zh-CN" dirty="0" err="1"/>
              <a:t>Arrays.sort</a:t>
            </a:r>
            <a:r>
              <a:rPr lang="en-US" altLang="zh-CN" dirty="0"/>
              <a:t>(a);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B24E4D-FE15-4EA3-84D4-42B7FDB5F079}"/>
              </a:ext>
            </a:extLst>
          </p:cNvPr>
          <p:cNvCxnSpPr/>
          <p:nvPr/>
        </p:nvCxnSpPr>
        <p:spPr>
          <a:xfrm flipV="1">
            <a:off x="9059159" y="3429000"/>
            <a:ext cx="716437" cy="7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F34DB48-0BD3-4270-9595-F1ACF4714432}"/>
              </a:ext>
            </a:extLst>
          </p:cNvPr>
          <p:cNvSpPr txBox="1"/>
          <p:nvPr/>
        </p:nvSpPr>
        <p:spPr>
          <a:xfrm>
            <a:off x="8479410" y="4213781"/>
            <a:ext cx="11594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左闭右开区间</a:t>
            </a:r>
          </a:p>
        </p:txBody>
      </p:sp>
    </p:spTree>
    <p:extLst>
      <p:ext uri="{BB962C8B-B14F-4D97-AF65-F5344CB8AC3E}">
        <p14:creationId xmlns:p14="http://schemas.microsoft.com/office/powerpoint/2010/main" val="188973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1B7F-230C-4A55-A541-4F3BAC52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3E165-14B8-4BE5-B5AF-C67EC265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第一行存三个数，记录几行几列，有几个不同的值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第二行开始存坐标和数字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D97C1-F7B4-4323-B87E-813056FE4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46" y="3429000"/>
            <a:ext cx="3200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5DDB-5BE4-4E55-B74E-5E589BE7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的内存分析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B9E71-E463-4E19-ACA8-4BA4314C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堆：存放</a:t>
            </a:r>
            <a:r>
              <a:rPr lang="en-US" altLang="zh-CN" dirty="0"/>
              <a:t>new</a:t>
            </a:r>
            <a:r>
              <a:rPr lang="zh-CN" altLang="en-US" dirty="0"/>
              <a:t>的对象和数组，可被所有线程共享，不会存放变量引用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栈：存放基本变量类型的值，引用变量的地址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方法区：可被所有的线程共享，包含所有的</a:t>
            </a:r>
            <a:r>
              <a:rPr lang="en-US" altLang="zh-CN" dirty="0"/>
              <a:t>class</a:t>
            </a:r>
            <a:r>
              <a:rPr lang="zh-CN" altLang="en-US" dirty="0"/>
              <a:t>和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538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433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Java笔记</vt:lpstr>
      <vt:lpstr>方法</vt:lpstr>
      <vt:lpstr>方法的重载</vt:lpstr>
      <vt:lpstr>Java的可变参数</vt:lpstr>
      <vt:lpstr>数组</vt:lpstr>
      <vt:lpstr>Arrays类</vt:lpstr>
      <vt:lpstr>稀疏数组</vt:lpstr>
      <vt:lpstr>Java的内存分析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Java笔记</dc:title>
  <dc:creator>1970717299@qq.com</dc:creator>
  <cp:lastModifiedBy>1970717299@qq.com</cp:lastModifiedBy>
  <cp:revision>82</cp:revision>
  <dcterms:created xsi:type="dcterms:W3CDTF">2021-02-03T13:32:45Z</dcterms:created>
  <dcterms:modified xsi:type="dcterms:W3CDTF">2021-02-05T13:03:02Z</dcterms:modified>
</cp:coreProperties>
</file>