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7B30C-BCB5-434E-93AB-EB29A6553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FDEC2-D10C-42CF-9165-EF7593C64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A1FB3-95A1-4AC6-919D-33434AB5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32744-7CA2-42D0-A9CA-ECFD45B4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13F9E-E5BB-44A4-B266-43252BAD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CE517-72F5-459A-B238-CAF312D6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C9A0CD-440D-4C6C-8057-E9AF620C6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88C63-0A6E-461A-9F1C-6A7F19E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C592-3EBE-4572-BF70-E97054E7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33045-4EE7-46C6-86A3-8A172DAB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7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83CEEF-8459-4ED1-AC12-1AF06E3DD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BC811-47A8-4E36-96D3-D0D003A62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A07D5C-6708-4C7A-B1B8-7C27221E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28D68-005A-42A8-B65C-9A7B4D95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CFF35-7301-4DB4-9259-0A6DDE63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49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325BF-9798-4269-8BA5-70C7486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7A435-60C3-4092-9791-695BA97F1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55A795-2541-4D3B-82C3-D6BEF1E4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6DE90-C817-4517-AE00-BB751AE1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ED2BF-DCAF-4A8A-B025-1547D9F4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5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445F-EC9A-4A67-9065-1042338E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A35EB-7778-4CB0-B8E0-ED141A800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CD7BE-473F-4AA7-9326-8F18857C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31219-A3E0-46FB-AB98-9417B313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170AD-75B3-431A-B310-A3A6DF7E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48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0A9E1-CBFD-492C-81A7-649E4812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FEA509-350F-41C1-973C-1E46818F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38C7F-E269-43D0-AD6A-CDF2822F1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A9456-4E07-4FE3-AFFE-2B885FF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0BB7BA-3993-43F8-B0D4-017CC683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C3EF87-6137-4D30-8EB2-03E78BE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F87F8-B416-4E1C-B835-A226ABB8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21D90F-09D4-445D-8CF2-577EA638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1A12D1-A534-442F-87CB-D30CDB71D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2BD70-C228-40BD-961E-91DA3A674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3B60BF-57ED-45F0-88B0-DC7F937B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9AE058-E70D-4EEB-9B41-AC31E718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8A269-8F1D-47CD-99F3-03B92BE9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05726A-3B0B-4649-8D14-81552BD5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1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904F3-1897-4DC3-915C-6DA586F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7E5348-5192-4B80-B9E5-8BCFD58E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5918C2-5CBA-47C8-9305-FF9477A7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FCED0-1BCB-4C8C-996D-0EDAA8B7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6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E1B567-9953-4663-AC6E-19BA29F2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784490-0808-43AC-BF00-7940E7F0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FDAB74-E367-4B62-B323-4B571B0F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6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0096-C1D1-4EE1-A08D-ADE1C1B3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5630A-4F93-4595-B405-C2C8746EE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9F8FCF-690A-41CF-876B-D62A11070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3967C-B2B6-4371-BC69-EEE5CF9F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696BA-0408-44BF-9513-90E48981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1E072-57E9-448E-AB55-0F262A51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89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30464-7C09-4860-AE5F-1E475737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5A3225-A490-4F87-94FE-6C7A105A7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50E7E-F0AD-4241-A838-D300A38A5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D987B0-2EBE-44A8-8033-23786918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885AA6-FA68-4E4C-9D0E-63FB8705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2CDC10-E98F-4639-8E2F-F9C8CF1A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3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40EEA9-361A-4729-9BC6-21B717CD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811DD6-4941-449A-9E38-6FFA522F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03691-5406-43A1-92AF-198D2E20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7E36-72B4-4DF4-A326-F781448F762F}" type="datetimeFigureOut">
              <a:rPr lang="zh-CN" altLang="en-US" smtClean="0"/>
              <a:t>2021/2/20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1ADD6-81FB-487D-A4C7-90E6182D0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43500B-7BB6-466F-947B-BB5C78DB7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9FB5D-B210-4E86-9F7B-88E405DAE1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43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91746-C883-4C44-8961-8D7B88D14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笔记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600B7-A82A-48C1-BB5A-56C515E56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64387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22712-1B82-4052-91B3-09A77D3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</a:t>
            </a:r>
            <a:r>
              <a:rPr lang="en-US" altLang="zh-CN" dirty="0"/>
              <a:t>frame</a:t>
            </a:r>
            <a:r>
              <a:rPr lang="zh-CN" altLang="en-US" dirty="0"/>
              <a:t>窗口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EF967-4AD3-4FC5-9CD8-20C6C706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创建一个</a:t>
            </a:r>
            <a:r>
              <a:rPr lang="en-US" altLang="zh-CN" dirty="0"/>
              <a:t>Frame</a:t>
            </a:r>
            <a:r>
              <a:rPr lang="zh-CN" altLang="en-US" dirty="0"/>
              <a:t>对象传入的参数是窗口上的标题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常用方法：</a:t>
            </a:r>
            <a:endParaRPr lang="en-US" altLang="zh-CN" dirty="0"/>
          </a:p>
          <a:p>
            <a:pPr lvl="1"/>
            <a:r>
              <a:rPr lang="en-US" altLang="zh-CN" dirty="0"/>
              <a:t>2.1 .</a:t>
            </a:r>
            <a:r>
              <a:rPr lang="en-US" altLang="zh-CN" dirty="0" err="1"/>
              <a:t>setBackground</a:t>
            </a:r>
            <a:r>
              <a:rPr lang="en-US" altLang="zh-CN" dirty="0"/>
              <a:t>(Color);</a:t>
            </a:r>
            <a:r>
              <a:rPr lang="zh-CN" altLang="en-US" dirty="0"/>
              <a:t>参数是一个</a:t>
            </a:r>
            <a:r>
              <a:rPr lang="en-US" altLang="zh-CN" dirty="0"/>
              <a:t>Color</a:t>
            </a:r>
            <a:r>
              <a:rPr lang="zh-CN" altLang="en-US" dirty="0"/>
              <a:t>对象可以是</a:t>
            </a:r>
            <a:r>
              <a:rPr lang="en-US" altLang="zh-CN" dirty="0" err="1"/>
              <a:t>Color.black</a:t>
            </a:r>
            <a:r>
              <a:rPr lang="zh-CN" altLang="en-US" dirty="0"/>
              <a:t>这样的颜色名，也可以是</a:t>
            </a:r>
            <a:r>
              <a:rPr lang="en-US" altLang="zh-CN" dirty="0"/>
              <a:t>new Color(</a:t>
            </a:r>
            <a:r>
              <a:rPr lang="en-US" altLang="zh-CN" dirty="0" err="1"/>
              <a:t>r,g,b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/>
              <a:t>2.2 .</a:t>
            </a:r>
            <a:r>
              <a:rPr lang="en-US" altLang="zh-CN" dirty="0" err="1"/>
              <a:t>setVisible</a:t>
            </a:r>
            <a:r>
              <a:rPr lang="en-US" altLang="zh-CN" dirty="0"/>
              <a:t>(</a:t>
            </a:r>
            <a:r>
              <a:rPr lang="en-US" altLang="zh-CN" dirty="0" err="1"/>
              <a:t>boolean</a:t>
            </a:r>
            <a:r>
              <a:rPr lang="en-US" altLang="zh-CN" dirty="0"/>
              <a:t>)</a:t>
            </a:r>
            <a:r>
              <a:rPr lang="zh-CN" altLang="en-US" dirty="0"/>
              <a:t>设置可见性</a:t>
            </a:r>
            <a:endParaRPr lang="en-US" altLang="zh-CN" dirty="0"/>
          </a:p>
          <a:p>
            <a:pPr lvl="1"/>
            <a:r>
              <a:rPr lang="en-US" altLang="zh-CN" dirty="0"/>
              <a:t>2.3 .</a:t>
            </a:r>
            <a:r>
              <a:rPr lang="en-US" altLang="zh-CN" dirty="0" err="1"/>
              <a:t>setSize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r>
              <a:rPr lang="zh-CN" altLang="en-US" dirty="0"/>
              <a:t>设置大小</a:t>
            </a:r>
            <a:endParaRPr lang="en-US" altLang="zh-CN" dirty="0"/>
          </a:p>
          <a:p>
            <a:pPr lvl="1"/>
            <a:r>
              <a:rPr lang="en-US" altLang="zh-CN" dirty="0"/>
              <a:t>2.4 .</a:t>
            </a:r>
            <a:r>
              <a:rPr lang="en-US" altLang="zh-CN" dirty="0" err="1"/>
              <a:t>setLocation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  <a:r>
              <a:rPr lang="zh-CN" altLang="en-US" dirty="0"/>
              <a:t>设置初始位置</a:t>
            </a:r>
            <a:endParaRPr lang="en-US" altLang="zh-CN" dirty="0"/>
          </a:p>
          <a:p>
            <a:pPr lvl="1"/>
            <a:r>
              <a:rPr lang="en-US" altLang="zh-CN" dirty="0"/>
              <a:t>2.5 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setResizable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设置能否拉伸默认是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可以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2.6 .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x,y,width,height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zh-CN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设置大小和初始位置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77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7B71F-BEE9-4F93-8715-807B1E5A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Panel</a:t>
            </a:r>
            <a:r>
              <a:rPr lang="zh-CN" altLang="en-US" dirty="0"/>
              <a:t>面板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9833D-0332-440F-A676-C7DE887F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通过</a:t>
            </a:r>
            <a:r>
              <a:rPr lang="en-US" altLang="zh-CN" dirty="0"/>
              <a:t>new</a:t>
            </a:r>
            <a:r>
              <a:rPr lang="zh-CN" altLang="en-US" dirty="0"/>
              <a:t>一个</a:t>
            </a:r>
            <a:r>
              <a:rPr lang="en-US" altLang="zh-CN" dirty="0"/>
              <a:t>panel</a:t>
            </a:r>
            <a:r>
              <a:rPr lang="zh-CN" altLang="en-US" dirty="0"/>
              <a:t>对象来实现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</a:t>
            </a:r>
            <a:r>
              <a:rPr lang="en-US" altLang="zh-CN" dirty="0"/>
              <a:t>new panel</a:t>
            </a:r>
            <a:r>
              <a:rPr lang="zh-CN" altLang="en-US" dirty="0"/>
              <a:t>之后需要给</a:t>
            </a:r>
            <a:r>
              <a:rPr lang="en-US" altLang="zh-CN" dirty="0"/>
              <a:t>frame</a:t>
            </a:r>
            <a:r>
              <a:rPr lang="zh-CN" altLang="en-US" dirty="0"/>
              <a:t>设置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/>
              <a:t>3.panel</a:t>
            </a:r>
            <a:r>
              <a:rPr lang="zh-CN" altLang="en-US" dirty="0"/>
              <a:t>的宽高、位置</a:t>
            </a:r>
            <a:r>
              <a:rPr lang="en-US" altLang="zh-CN" dirty="0"/>
              <a:t>(</a:t>
            </a:r>
            <a:r>
              <a:rPr lang="zh-CN" altLang="en-US" dirty="0"/>
              <a:t>相对位置</a:t>
            </a:r>
            <a:r>
              <a:rPr lang="en-US" altLang="zh-CN" dirty="0"/>
              <a:t>)</a:t>
            </a:r>
            <a:r>
              <a:rPr lang="zh-CN" altLang="en-US" dirty="0"/>
              <a:t>、颜色等的设置和</a:t>
            </a:r>
            <a:r>
              <a:rPr lang="en-US" altLang="zh-CN" dirty="0"/>
              <a:t>frame</a:t>
            </a:r>
            <a:r>
              <a:rPr lang="zh-CN" altLang="en-US" dirty="0"/>
              <a:t>类似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一个创建好的</a:t>
            </a:r>
            <a:r>
              <a:rPr lang="en-US" altLang="zh-CN" dirty="0"/>
              <a:t>panel</a:t>
            </a:r>
            <a:r>
              <a:rPr lang="zh-CN" altLang="en-US" dirty="0"/>
              <a:t>需要</a:t>
            </a:r>
            <a:r>
              <a:rPr lang="en-US" altLang="zh-CN" dirty="0"/>
              <a:t>add</a:t>
            </a:r>
            <a:r>
              <a:rPr lang="zh-CN" altLang="en-US" dirty="0"/>
              <a:t>到</a:t>
            </a:r>
            <a:r>
              <a:rPr lang="en-US" altLang="zh-CN" dirty="0"/>
              <a:t>frame</a:t>
            </a:r>
            <a:r>
              <a:rPr lang="zh-CN" altLang="en-US" dirty="0"/>
              <a:t>里</a:t>
            </a:r>
            <a:r>
              <a:rPr lang="en-US" altLang="zh-CN" dirty="0" err="1"/>
              <a:t>frame.add</a:t>
            </a:r>
            <a:r>
              <a:rPr lang="en-US" altLang="zh-CN" dirty="0"/>
              <a:t>(panel);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关闭窗口需要添加窗口监听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55F92E-764A-49CC-8548-20056970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86" y="4001294"/>
            <a:ext cx="4524381" cy="20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3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31663-9C28-4B15-A0AB-179E234D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布局管理器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0CBC8B-B2BB-45DA-9CEE-4CFD6C616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流式布局</a:t>
            </a:r>
            <a:r>
              <a:rPr lang="en-US" altLang="zh-CN" dirty="0"/>
              <a:t>:</a:t>
            </a:r>
            <a:r>
              <a:rPr lang="zh-CN" altLang="en-US" dirty="0"/>
              <a:t>从左到右，</a:t>
            </a:r>
            <a:r>
              <a:rPr lang="en-US" altLang="zh-CN" dirty="0"/>
              <a:t>frame.setLayout(new FlowLayout());</a:t>
            </a:r>
            <a:r>
              <a:rPr lang="zh-CN" altLang="en-US" dirty="0"/>
              <a:t>设置流式布局，参数可传入</a:t>
            </a:r>
            <a:r>
              <a:rPr lang="en-US" altLang="zh-CN" dirty="0"/>
              <a:t>FlowLayout.LEFT</a:t>
            </a:r>
            <a:r>
              <a:rPr lang="zh-CN" altLang="en-US" dirty="0"/>
              <a:t>等来确定居中还是靠左右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东西南北中</a:t>
            </a:r>
            <a:r>
              <a:rPr lang="en-US" altLang="zh-CN" dirty="0"/>
              <a:t>: frame.setLayout(new BorderLayout());</a:t>
            </a:r>
            <a:r>
              <a:rPr lang="zh-CN" altLang="en-US" dirty="0"/>
              <a:t>在插入组件时，在组件名字的后面加上</a:t>
            </a:r>
            <a:r>
              <a:rPr lang="en-US" altLang="zh-CN" dirty="0"/>
              <a:t>BoederLayout.WEST</a:t>
            </a:r>
            <a:r>
              <a:rPr lang="zh-CN" altLang="en-US" dirty="0"/>
              <a:t>等来确定插入到哪个位置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表格布局</a:t>
            </a:r>
            <a:r>
              <a:rPr lang="en-US" altLang="zh-CN" dirty="0"/>
              <a:t>: frame.setLayout(new </a:t>
            </a:r>
            <a:r>
              <a:rPr lang="en-US" altLang="zh-CN" dirty="0" err="1"/>
              <a:t>GridsLayout</a:t>
            </a:r>
            <a:r>
              <a:rPr lang="en-US" altLang="zh-CN" dirty="0"/>
              <a:t>(</a:t>
            </a:r>
            <a:r>
              <a:rPr lang="zh-CN" altLang="en-US" dirty="0"/>
              <a:t>行，列，横向间距，纵向间距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4.pack();</a:t>
            </a:r>
            <a:r>
              <a:rPr lang="zh-CN" altLang="en-US"/>
              <a:t>作用是让页面自动适应组件的大小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DAAAF1-84A1-4092-A102-80DA0D002498}"/>
              </a:ext>
            </a:extLst>
          </p:cNvPr>
          <p:cNvSpPr txBox="1"/>
          <p:nvPr/>
        </p:nvSpPr>
        <p:spPr>
          <a:xfrm>
            <a:off x="5637229" y="28940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BCD2C-062B-4D4A-B6CC-D5B7F160E236}"/>
              </a:ext>
            </a:extLst>
          </p:cNvPr>
          <p:cNvSpPr txBox="1"/>
          <p:nvPr/>
        </p:nvSpPr>
        <p:spPr>
          <a:xfrm>
            <a:off x="6363093" y="681037"/>
            <a:ext cx="333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东西南北中的英文分别是，</a:t>
            </a:r>
            <a:r>
              <a:rPr lang="en-US" altLang="zh-CN" dirty="0"/>
              <a:t>East,West,South,North,Center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4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287E-EEBF-448B-A356-F992ACFB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事件监听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BCA2F-DEF9-4ACD-BF4A-D4EE601B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按下按钮的监听</a:t>
            </a:r>
            <a:r>
              <a:rPr lang="en-US" altLang="zh-CN" dirty="0"/>
              <a:t>ActionListener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创建一个新类继承（</a:t>
            </a:r>
            <a:r>
              <a:rPr lang="en-US" altLang="zh-CN" dirty="0"/>
              <a:t>implements</a:t>
            </a:r>
            <a:r>
              <a:rPr lang="zh-CN" altLang="en-US" dirty="0"/>
              <a:t>）</a:t>
            </a:r>
            <a:r>
              <a:rPr lang="en-US" altLang="zh-CN" dirty="0"/>
              <a:t>ActionListener</a:t>
            </a:r>
            <a:r>
              <a:rPr lang="zh-CN" altLang="en-US" dirty="0"/>
              <a:t>接口</a:t>
            </a:r>
            <a:r>
              <a:rPr lang="en-US" altLang="zh-CN" dirty="0"/>
              <a:t>,</a:t>
            </a:r>
            <a:r>
              <a:rPr lang="zh-CN" altLang="en-US" dirty="0"/>
              <a:t>重写里面的方法就构成了一个最简单的监听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然后</a:t>
            </a:r>
            <a:r>
              <a:rPr lang="en-US" altLang="zh-CN" dirty="0" err="1"/>
              <a:t>button.add</a:t>
            </a:r>
            <a:r>
              <a:rPr lang="en-US" altLang="zh-CN" dirty="0"/>
              <a:t>(new </a:t>
            </a:r>
            <a:r>
              <a:rPr lang="zh-CN" altLang="en-US" dirty="0"/>
              <a:t>创建的类</a:t>
            </a:r>
            <a:r>
              <a:rPr lang="en-US" altLang="zh-CN" dirty="0"/>
              <a:t>);</a:t>
            </a:r>
            <a:r>
              <a:rPr lang="zh-CN" altLang="en-US" dirty="0"/>
              <a:t>来使用这个监听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4.button.setActionCommand(“”);</a:t>
            </a:r>
            <a:r>
              <a:rPr lang="zh-CN" altLang="en-US" dirty="0"/>
              <a:t>可以定义按钮被触发时返回的命令</a:t>
            </a:r>
            <a:r>
              <a:rPr lang="en-US" altLang="zh-CN" dirty="0" err="1"/>
              <a:t>e.getActionCommand</a:t>
            </a:r>
            <a:r>
              <a:rPr lang="en-US" altLang="zh-CN" dirty="0"/>
              <a:t>();</a:t>
            </a:r>
            <a:r>
              <a:rPr lang="zh-CN" altLang="en-US" dirty="0"/>
              <a:t>就可获取</a:t>
            </a:r>
            <a:r>
              <a:rPr lang="en-US" altLang="zh-CN" dirty="0"/>
              <a:t>,</a:t>
            </a:r>
            <a:r>
              <a:rPr lang="zh-CN" altLang="en-US"/>
              <a:t>未设置时默认值就是按钮的名字可以多个按钮只写一个监听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49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0BD45-F78E-4097-9CD7-EB802353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文本框监听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3255D-31AE-4FCD-878D-9E6BB4D4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1.TextField</a:t>
            </a:r>
            <a:r>
              <a:rPr lang="zh-CN" altLang="en-US" dirty="0"/>
              <a:t>文本框，</a:t>
            </a:r>
            <a:r>
              <a:rPr lang="en-US" altLang="zh-CN" dirty="0"/>
              <a:t>new</a:t>
            </a:r>
            <a:r>
              <a:rPr lang="zh-CN" altLang="en-US" dirty="0"/>
              <a:t>时传入的参数为字符串时是输入框默认显示的内容，为整数时是长度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监听同样是</a:t>
            </a:r>
            <a:r>
              <a:rPr lang="en-US" altLang="zh-CN" dirty="0"/>
              <a:t>ActionListener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e.getSource</a:t>
            </a:r>
            <a:r>
              <a:rPr lang="en-US" altLang="zh-CN" dirty="0"/>
              <a:t>();</a:t>
            </a:r>
            <a:r>
              <a:rPr lang="zh-CN" altLang="en-US" dirty="0"/>
              <a:t>输入回车时返回一个</a:t>
            </a:r>
            <a:r>
              <a:rPr lang="en-US" altLang="zh-CN" dirty="0"/>
              <a:t>Object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将返回的对象转换为</a:t>
            </a:r>
            <a:r>
              <a:rPr lang="en-US" altLang="zh-CN" dirty="0" err="1"/>
              <a:t>TextField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转换之后的对象</a:t>
            </a:r>
            <a:r>
              <a:rPr lang="en-US" altLang="zh-CN" dirty="0"/>
              <a:t>.</a:t>
            </a:r>
            <a:r>
              <a:rPr lang="en-US" altLang="zh-CN" dirty="0" err="1"/>
              <a:t>getText</a:t>
            </a:r>
            <a:r>
              <a:rPr lang="en-US" altLang="zh-CN" dirty="0"/>
              <a:t>();</a:t>
            </a:r>
            <a:r>
              <a:rPr lang="zh-CN" altLang="en-US" dirty="0"/>
              <a:t>即可获得输入的内容</a:t>
            </a:r>
            <a:endParaRPr lang="en-US" altLang="zh-CN" dirty="0"/>
          </a:p>
          <a:p>
            <a:r>
              <a:rPr lang="en-US" altLang="zh-CN" dirty="0"/>
              <a:t>6.setText</a:t>
            </a:r>
            <a:r>
              <a:rPr lang="zh-CN" altLang="en-US" dirty="0"/>
              <a:t>可以设置文本框内容</a:t>
            </a:r>
          </a:p>
        </p:txBody>
      </p:sp>
      <p:sp>
        <p:nvSpPr>
          <p:cNvPr id="4" name="矩形 3" descr="setEchoChar('*')可以将输入框内的文字隐藏成*&#10;">
            <a:extLst>
              <a:ext uri="{FF2B5EF4-FFF2-40B4-BE49-F238E27FC236}">
                <a16:creationId xmlns:a16="http://schemas.microsoft.com/office/drawing/2014/main" id="{DC46FAAF-619D-4F5A-9A91-8508C6BE313E}"/>
              </a:ext>
            </a:extLst>
          </p:cNvPr>
          <p:cNvSpPr/>
          <p:nvPr/>
        </p:nvSpPr>
        <p:spPr>
          <a:xfrm>
            <a:off x="7494309" y="791852"/>
            <a:ext cx="2300140" cy="898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setEchoChar(‘*’)</a:t>
            </a:r>
            <a:r>
              <a:rPr lang="zh-CN" altLang="en-US" dirty="0"/>
              <a:t>可以将输入框内的文字隐藏为*</a:t>
            </a:r>
          </a:p>
        </p:txBody>
      </p:sp>
    </p:spTree>
    <p:extLst>
      <p:ext uri="{BB962C8B-B14F-4D97-AF65-F5344CB8AC3E}">
        <p14:creationId xmlns:p14="http://schemas.microsoft.com/office/powerpoint/2010/main" val="210783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83898-C203-4563-8FE3-50E404D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Paint</a:t>
            </a:r>
            <a:r>
              <a:rPr lang="zh-CN" altLang="en-US" dirty="0"/>
              <a:t>画笔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072E4-B541-4263-A4F1-362A4B8E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在</a:t>
            </a:r>
            <a:r>
              <a:rPr lang="en-US" altLang="zh-CN" dirty="0" err="1"/>
              <a:t>MyFrame</a:t>
            </a:r>
            <a:r>
              <a:rPr lang="zh-CN" altLang="en-US" dirty="0"/>
              <a:t>类里面重写</a:t>
            </a:r>
            <a:r>
              <a:rPr lang="en-US" altLang="zh-CN" dirty="0"/>
              <a:t>Paint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2.e.setColor(new Color(</a:t>
            </a:r>
            <a:r>
              <a:rPr lang="en-US" altLang="zh-CN" dirty="0" err="1"/>
              <a:t>r,g,b</a:t>
            </a:r>
            <a:r>
              <a:rPr lang="en-US" altLang="zh-CN" dirty="0"/>
              <a:t>));</a:t>
            </a:r>
            <a:r>
              <a:rPr lang="zh-CN" altLang="en-US" dirty="0"/>
              <a:t>设置画笔的颜色。注意：使用完成之后需要把画笔的颜色恢复成默认的黑色</a:t>
            </a:r>
            <a:endParaRPr lang="en-US" altLang="zh-CN" dirty="0"/>
          </a:p>
          <a:p>
            <a:r>
              <a:rPr lang="en-US" altLang="zh-CN" dirty="0"/>
              <a:t>3.draw</a:t>
            </a:r>
            <a:r>
              <a:rPr lang="zh-CN" altLang="en-US" dirty="0"/>
              <a:t>是空心，</a:t>
            </a:r>
            <a:r>
              <a:rPr lang="en-US" altLang="zh-CN" dirty="0"/>
              <a:t>fill</a:t>
            </a:r>
            <a:r>
              <a:rPr lang="zh-CN" altLang="en-US" dirty="0"/>
              <a:t>是实心</a:t>
            </a:r>
          </a:p>
        </p:txBody>
      </p:sp>
    </p:spTree>
    <p:extLst>
      <p:ext uri="{BB962C8B-B14F-4D97-AF65-F5344CB8AC3E}">
        <p14:creationId xmlns:p14="http://schemas.microsoft.com/office/powerpoint/2010/main" val="365434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D971D-27B0-4FBB-9B2B-E274E5CE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鼠标监听事件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B7569-66E0-4A3D-A917-EFBC510F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1.MouseListener();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72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562</Words>
  <Application>Microsoft Office PowerPoint</Application>
  <PresentationFormat>宽屏</PresentationFormat>
  <Paragraphs>43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Consolas</vt:lpstr>
      <vt:lpstr>Office 主题​​</vt:lpstr>
      <vt:lpstr>Java笔记</vt:lpstr>
      <vt:lpstr>第一个frame窗口</vt:lpstr>
      <vt:lpstr>Panel面板</vt:lpstr>
      <vt:lpstr>布局管理器</vt:lpstr>
      <vt:lpstr>事件监听</vt:lpstr>
      <vt:lpstr>文本框监听</vt:lpstr>
      <vt:lpstr>Paint画笔</vt:lpstr>
      <vt:lpstr>鼠标监听事件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Java笔记</dc:title>
  <dc:creator>1970717299@qq.com</dc:creator>
  <cp:lastModifiedBy>1970717299@qq.com</cp:lastModifiedBy>
  <cp:revision>118</cp:revision>
  <dcterms:created xsi:type="dcterms:W3CDTF">2021-02-13T04:56:07Z</dcterms:created>
  <dcterms:modified xsi:type="dcterms:W3CDTF">2021-02-20T10:50:31Z</dcterms:modified>
</cp:coreProperties>
</file>