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DB73-98AB-4232-AFCE-5E9EC226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E65AE-5A05-4583-B9B1-FBA9874F6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B582A-4897-4266-9063-43AC7BC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6F052-F3A0-4CBE-B6C9-85BB0629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8FD87-BEC2-493F-835B-2DC6482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AB1C-8313-46B8-AA7A-33ED9DB1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673B8-B18F-4218-8D0B-0857E73CA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E594F-0630-4194-AF0F-A00A054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95680-3BBF-4AEF-BF00-A298AD24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17E4-1BB4-4925-84DD-C47F766B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62E0-E772-4AF5-9E62-6E0B210FE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E683F-A5C2-492B-85CF-4B7C5E84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AF27F-05F9-4933-B4FD-31A8D672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B7E3-E667-4EF4-AB0F-6900704B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1E8DD-743F-44CA-B855-071F9969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BE0A1-1012-4E5E-8E31-59C42874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F08AD-6935-4E47-96F4-F0A7A91D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75720-D8D2-404C-B4E4-7A507013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38F7F-9B30-4777-A780-2531089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89FC6-8D60-4132-A2D7-EE3730F3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38622-CC41-48C1-AF7D-F1ED98AD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D055A-714D-470E-A349-BCD2F5F8D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EC394-783C-4849-B962-7EA4C9BD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E762C-520F-4C68-8E87-3D43D3EE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D0C4D-ABB9-4D2E-A451-05A80880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65DA-10B0-48A8-B0B5-4CE39E60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3C960-5D10-419B-AB36-D2C77CB66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79714-37FA-4934-ADF7-F120FDBF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BD58C-C637-43B5-A850-7DFDDE5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BFA81-1957-4246-87A1-64BE6295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7B571-6056-415F-8815-B7957DC0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00E97-EA88-4420-BFAA-0AA4848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E5FAA-8F44-42C6-899F-916DD4DF7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A2C2D-B807-453C-8C4A-EE84DDFC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159983-7E53-4698-BB96-F0E69615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7DA-0489-4A6B-8A6F-B6160823C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4675BF-DEDD-4AB4-9B10-13F5E987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7B91F-3CCC-4740-9986-AE75BD81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84F09-6EB0-451D-AE6C-F74C2833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8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8104-A3B3-41F0-B570-9B914FA2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68285-3D59-400E-AD9A-176F39CE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B5C92F-8AF8-4E3A-9A54-73E7D90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6B1EA6-2343-4318-80BA-B432959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7D3E14-9BE4-49B7-B468-8B4E91C1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ABCA2-3E3F-4BF1-9EBB-CE8EC848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E183E-0F27-43B9-B623-2EE43725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7D97A-F3C1-444C-AC48-5FAE81F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AEE94-6141-4488-9E98-5899E882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7F216-460F-4249-B127-A1B9AF34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7114D-07A8-4679-A22A-6E6E1A6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D6C14-6332-4135-B2EB-37F3F84D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7C16E-4974-4A50-8356-33DEBC7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E0418-966F-4C2F-B61D-981C43A1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1DDF8-BFFA-4D1D-92BF-11CBA1B67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803B3-056D-4334-85DC-A41C7888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2A57B-2992-4C00-8EC8-75254D8E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8714E-5FBB-4AA7-ACB7-6698CAE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DAFFE-7EE0-433E-BB79-F1336921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FCF1E-7F64-4551-8D18-2D090F6A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519E3-C0BE-4C13-96D9-14B43E99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87EB0-92A4-4923-AD67-53BC16971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C395-2D57-43B3-A757-B050E52ABDA8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6251A-76F6-4887-97A4-0C7648AF1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CB6BE-C884-488A-B305-CAC11B56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F7C1-9750-4D80-BD89-28852E877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5F54D-7F8A-4FBD-82AE-25C3A6356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0929B5-1580-42B8-B6EC-467009B5E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38706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4D00-F380-4EB7-87CF-82C0CCD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FDCBC-01CE-45CA-B8B3-AD9BF185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Java笔记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Java笔记</dc:title>
  <dc:creator>1970717299@qq.com</dc:creator>
  <cp:lastModifiedBy>1970717299@qq.com</cp:lastModifiedBy>
  <cp:revision>2</cp:revision>
  <dcterms:created xsi:type="dcterms:W3CDTF">2021-02-13T04:40:15Z</dcterms:created>
  <dcterms:modified xsi:type="dcterms:W3CDTF">2021-02-13T04:54:32Z</dcterms:modified>
</cp:coreProperties>
</file>