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BB213-C5AF-481D-8332-78BC281BD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E35559-4348-4845-B4CF-2FE309E4B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3247E-0B99-4D4C-8453-B67CE6D92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838A-385A-4220-8B8B-C5C0074CF380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3FEF11-4641-4C35-8520-F9B8EC2F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F46CBD-ED8E-4E65-9BA3-5FECB366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4557-7742-4529-A498-CA3947797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18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F8891-FA15-45E0-9C90-6C4CB240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C58E12-4324-4C3D-93E3-51595BF81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81B539-1995-42C2-8C5C-4BC37950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838A-385A-4220-8B8B-C5C0074CF380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045A2-CB53-4509-B6BF-B34E7C02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09012C-5DA5-427B-8CCE-C2FB7F90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4557-7742-4529-A498-CA3947797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84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79FAE9-80E7-43AE-8195-A2D22437A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8AC677-0634-4769-970B-8AA161A77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B33D3C-DC65-4445-BEE8-BFB5143A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838A-385A-4220-8B8B-C5C0074CF380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32017-F6F0-40D8-8C5E-10208030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F60A4-5F28-42D0-AE14-0E7A19F0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4557-7742-4529-A498-CA3947797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95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92572-9A31-4BE3-9652-05CC12E1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8A0D2-157F-4966-8EB7-BFA900EC8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D5850E-420E-4B12-B1B2-96EEA0A9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838A-385A-4220-8B8B-C5C0074CF380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4F9AC8-5733-46BC-9867-1FB7955F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DE98E9-2B72-4E9A-80FB-A179FEFD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4557-7742-4529-A498-CA3947797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32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8DD4C-5A07-4BA4-8FFC-F0D450AE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B7DD1D-A9C9-4323-AEEF-27EEA33C7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CD05C-E3C3-470A-8581-C89869A5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838A-385A-4220-8B8B-C5C0074CF380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D3CB9C-999F-48CF-A89C-909B1AF8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3DF074-3300-41A0-B1CE-94BAD203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4557-7742-4529-A498-CA3947797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57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83776-B3F2-4ADA-B390-BF5748B72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F30BAC-073E-475E-9723-5C7E376EC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230EBD-B3B1-4072-9649-071723442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8126E7-3155-4537-AC3F-3CFB5EF3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838A-385A-4220-8B8B-C5C0074CF380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499435-FC92-4D0B-8279-3C37B32B9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42DFE1-CF94-4E26-A7EA-150ED54D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4557-7742-4529-A498-CA3947797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83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52706-C0E4-493F-9DC3-B306A796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602ADF-ACD5-438E-807A-8FB506D84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C7DB11-C4E1-4867-B4CC-C31275250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311412-5081-4B63-BF38-3480B2478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728036-CAE5-4540-AEC7-D55B2F39C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AF1A82-9226-4A2E-8E51-D1C2A1BA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838A-385A-4220-8B8B-C5C0074CF380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081631-EC4F-443A-B7A5-7BD28525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9FE0AE-B230-4DFB-8505-8C8C2EB1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4557-7742-4529-A498-CA3947797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8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8B98F-8270-489E-9888-4B973723F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7580F5-A644-4901-AADA-84A609CB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838A-385A-4220-8B8B-C5C0074CF380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E821A8-9D22-437C-961E-F9BE122F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1AFAA0-A1AD-4C7E-B363-8AA141CE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4557-7742-4529-A498-CA3947797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15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8B5113-45FE-4CDA-A148-B6F6F586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838A-385A-4220-8B8B-C5C0074CF380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D9A9A6-605E-4874-86F2-58B3A25D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3C97C7-1797-415A-AF9A-9CB955BD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4557-7742-4529-A498-CA3947797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04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F1DD7-EB49-413B-B241-D51C7660F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233EC-7DE6-416D-B81C-AC556D825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13B7A4-B419-4F31-8AEA-F2901495E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9C4570-B3E9-470D-AA13-3C29CE22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838A-385A-4220-8B8B-C5C0074CF380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D6B19E-4FD8-4EBC-A7B9-CA590407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975042-9378-47D9-B684-8E2D25B2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4557-7742-4529-A498-CA3947797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73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BF041-7EAF-456F-8484-E61CAEE3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142B37-3D59-4A82-BA33-D16C692F5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202679-EAD3-4295-A0E3-322D29561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381CCD-BB11-4420-82D6-A8AC4425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838A-385A-4220-8B8B-C5C0074CF380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68E7A3-3020-40B2-A770-18608729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ECF111-62A8-4082-BF94-892CB414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4557-7742-4529-A498-CA3947797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8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B67F69-D43A-4E0D-AE70-4F6E5614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12DE23-7918-47E4-B887-EFC17B925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01DB84-15C3-4B63-B82F-EAC7E7CCB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F838A-385A-4220-8B8B-C5C0074CF380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AAEC7B-20C2-4150-9069-01E3B45D6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E0C2C-D533-45FB-BF64-08867FFF1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54557-7742-4529-A498-CA3947797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0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6CBAE-2537-443E-B0CA-8561190D1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Annotation</a:t>
            </a:r>
            <a:r>
              <a:rPr lang="zh-CN" altLang="en-US" dirty="0"/>
              <a:t>注解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7D7910-67A1-4183-9F05-DD96CA448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07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2476B-7E63-4E32-AFC5-A23D932F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通过反射获取泛型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CC515-01EA-407E-927B-444EFB0A2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???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725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30120-3F3F-48AB-BB2F-0A0FB40C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通过反射获取注解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3BEB0-A699-4FCA-B34F-9F455A2CE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被注解的类对象</a:t>
            </a:r>
            <a:r>
              <a:rPr lang="en-US" altLang="zh-CN" dirty="0"/>
              <a:t>.</a:t>
            </a:r>
            <a:r>
              <a:rPr lang="en-US" altLang="zh-CN" dirty="0" err="1"/>
              <a:t>getAnnotations</a:t>
            </a:r>
            <a:r>
              <a:rPr lang="en-US" altLang="zh-CN" dirty="0"/>
              <a:t>()</a:t>
            </a:r>
            <a:r>
              <a:rPr lang="zh-CN" altLang="en-US" dirty="0"/>
              <a:t>可以获得该类的所有注解</a:t>
            </a:r>
            <a:endParaRPr lang="en-US" altLang="zh-CN" dirty="0"/>
          </a:p>
          <a:p>
            <a:r>
              <a:rPr lang="zh-CN" altLang="en-US" dirty="0"/>
              <a:t>被注解的类对象</a:t>
            </a:r>
            <a:r>
              <a:rPr lang="en-US" altLang="zh-CN" dirty="0"/>
              <a:t>.</a:t>
            </a:r>
            <a:r>
              <a:rPr lang="en-US" altLang="zh-CN" dirty="0" err="1"/>
              <a:t>getAnnotation</a:t>
            </a:r>
            <a:r>
              <a:rPr lang="en-US" altLang="zh-CN" dirty="0"/>
              <a:t>(</a:t>
            </a:r>
            <a:r>
              <a:rPr lang="zh-CN" altLang="en-US" dirty="0"/>
              <a:t>注解名</a:t>
            </a:r>
            <a:r>
              <a:rPr lang="en-US" altLang="zh-CN" dirty="0"/>
              <a:t>.class)</a:t>
            </a:r>
            <a:r>
              <a:rPr lang="zh-CN" altLang="en-US" dirty="0"/>
              <a:t>可以获得某个注解</a:t>
            </a:r>
            <a:endParaRPr lang="en-US" altLang="zh-CN" dirty="0"/>
          </a:p>
          <a:p>
            <a:r>
              <a:rPr lang="zh-CN" altLang="en-US" dirty="0"/>
              <a:t>获取注解的值</a:t>
            </a:r>
            <a:r>
              <a:rPr lang="zh-CN" altLang="en-US" dirty="0">
                <a:highlight>
                  <a:srgbClr val="FFFF00"/>
                </a:highlight>
              </a:rPr>
              <a:t>注解对象</a:t>
            </a:r>
            <a:r>
              <a:rPr lang="en-US" altLang="zh-CN" dirty="0">
                <a:highlight>
                  <a:srgbClr val="FFFF00"/>
                </a:highlight>
              </a:rPr>
              <a:t>.</a:t>
            </a:r>
            <a:r>
              <a:rPr lang="zh-CN" altLang="en-US" dirty="0">
                <a:highlight>
                  <a:srgbClr val="FFFF00"/>
                </a:highlight>
              </a:rPr>
              <a:t>值的名字</a:t>
            </a:r>
            <a:r>
              <a:rPr lang="en-US" altLang="zh-CN" dirty="0">
                <a:highlight>
                  <a:srgbClr val="FFFF00"/>
                </a:highlight>
              </a:rPr>
              <a:t>()</a:t>
            </a:r>
            <a:r>
              <a:rPr lang="zh-CN" altLang="en-US" dirty="0"/>
              <a:t>即可</a:t>
            </a:r>
          </a:p>
        </p:txBody>
      </p:sp>
    </p:spTree>
    <p:extLst>
      <p:ext uri="{BB962C8B-B14F-4D97-AF65-F5344CB8AC3E}">
        <p14:creationId xmlns:p14="http://schemas.microsoft.com/office/powerpoint/2010/main" val="288700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DE91F-D1BA-43A6-9F18-E0BA9FF2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元注解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AC55C-9506-47CD-B88E-2A99285E4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元注解是指可以定义其他注解的注解如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@Target(</a:t>
            </a:r>
            <a:r>
              <a:rPr lang="zh-CN" altLang="en-US" dirty="0"/>
              <a:t>注解可以用于什么地方</a:t>
            </a:r>
            <a:r>
              <a:rPr lang="en-US" altLang="zh-CN" dirty="0"/>
              <a:t>:</a:t>
            </a:r>
            <a:r>
              <a:rPr lang="zh-CN" altLang="en-US" dirty="0"/>
              <a:t>属性</a:t>
            </a:r>
            <a:r>
              <a:rPr lang="en-US" altLang="zh-CN" dirty="0"/>
              <a:t>,</a:t>
            </a:r>
            <a:r>
              <a:rPr lang="zh-CN" altLang="en-US" dirty="0"/>
              <a:t>方法</a:t>
            </a:r>
            <a:r>
              <a:rPr lang="en-US" altLang="zh-CN" dirty="0"/>
              <a:t>,</a:t>
            </a:r>
            <a:r>
              <a:rPr lang="zh-CN" altLang="en-US" dirty="0"/>
              <a:t>类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@Rentention(</a:t>
            </a:r>
            <a:r>
              <a:rPr lang="zh-CN" altLang="en-US" dirty="0"/>
              <a:t>注解的生命周期</a:t>
            </a:r>
            <a:r>
              <a:rPr lang="en-US" altLang="zh-CN" dirty="0"/>
              <a:t>,</a:t>
            </a:r>
            <a:r>
              <a:rPr lang="zh-CN" altLang="en-US" dirty="0"/>
              <a:t>一般用</a:t>
            </a:r>
            <a:r>
              <a:rPr lang="en-US" altLang="zh-CN" dirty="0"/>
              <a:t>Runtime)</a:t>
            </a:r>
          </a:p>
          <a:p>
            <a:r>
              <a:rPr lang="en-US" altLang="zh-CN" dirty="0"/>
              <a:t>@Documented(</a:t>
            </a:r>
            <a:r>
              <a:rPr lang="zh-CN" altLang="en-US" dirty="0"/>
              <a:t>是否加入说明文档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@Inherited(</a:t>
            </a:r>
            <a:r>
              <a:rPr lang="zh-CN" altLang="en-US" dirty="0"/>
              <a:t>代表子类可以继承父类的注解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58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B2D4F-960E-41FD-92DE-4E0AF16E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自定义注解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DBBF23-4061-4FE2-9E8F-715578342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@Interface </a:t>
            </a:r>
            <a:r>
              <a:rPr lang="zh-CN" altLang="en-US" dirty="0"/>
              <a:t>注解名</a:t>
            </a:r>
            <a:r>
              <a:rPr lang="en-US" altLang="zh-CN" dirty="0"/>
              <a:t>{</a:t>
            </a:r>
          </a:p>
          <a:p>
            <a:pPr lvl="1"/>
            <a:r>
              <a:rPr lang="zh-CN" altLang="en-US" dirty="0"/>
              <a:t>参数类型 参数名</a:t>
            </a:r>
            <a:r>
              <a:rPr lang="en-US" altLang="zh-CN" dirty="0"/>
              <a:t>() default </a:t>
            </a:r>
            <a:r>
              <a:rPr lang="zh-CN" altLang="en-US" dirty="0"/>
              <a:t>默认值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默认值可以不写</a:t>
            </a:r>
            <a:r>
              <a:rPr lang="en-US" altLang="zh-CN" dirty="0"/>
              <a:t>,</a:t>
            </a:r>
            <a:r>
              <a:rPr lang="zh-CN" altLang="en-US" dirty="0"/>
              <a:t>默认值为</a:t>
            </a:r>
            <a:r>
              <a:rPr lang="en-US" altLang="zh-CN" dirty="0"/>
              <a:t>-1</a:t>
            </a:r>
            <a:r>
              <a:rPr lang="zh-CN" altLang="en-US" dirty="0"/>
              <a:t>时代表不存在</a:t>
            </a:r>
            <a:r>
              <a:rPr lang="en-US" altLang="zh-CN" dirty="0"/>
              <a:t>,</a:t>
            </a:r>
            <a:r>
              <a:rPr lang="zh-CN" altLang="en-US" dirty="0"/>
              <a:t>注解前加元注解</a:t>
            </a:r>
            <a:endParaRPr lang="en-US" altLang="zh-CN" dirty="0"/>
          </a:p>
          <a:p>
            <a:r>
              <a:rPr lang="zh-CN" altLang="en-US" dirty="0"/>
              <a:t>注解只有一个参数且参数名称为</a:t>
            </a:r>
            <a:r>
              <a:rPr lang="en-US" altLang="zh-CN" dirty="0"/>
              <a:t>value</a:t>
            </a:r>
            <a:r>
              <a:rPr lang="zh-CN" altLang="en-US" dirty="0"/>
              <a:t>的时候</a:t>
            </a:r>
            <a:r>
              <a:rPr lang="en-US" altLang="zh-CN" dirty="0"/>
              <a:t>,</a:t>
            </a:r>
            <a:r>
              <a:rPr lang="zh-CN" altLang="en-US" dirty="0"/>
              <a:t>给注解传入参数可以直接写在括号里</a:t>
            </a:r>
            <a:r>
              <a:rPr lang="en-US" altLang="zh-CN" dirty="0"/>
              <a:t>,</a:t>
            </a:r>
            <a:r>
              <a:rPr lang="zh-CN" altLang="en-US" dirty="0"/>
              <a:t>不用</a:t>
            </a:r>
            <a:r>
              <a:rPr lang="en-US" altLang="zh-CN" dirty="0"/>
              <a:t>name=“</a:t>
            </a:r>
            <a:r>
              <a:rPr lang="zh-CN" altLang="en-US" dirty="0"/>
              <a:t>值</a:t>
            </a:r>
            <a:r>
              <a:rPr lang="en-US" altLang="zh-CN" dirty="0"/>
              <a:t>”;</a:t>
            </a:r>
          </a:p>
        </p:txBody>
      </p:sp>
    </p:spTree>
    <p:extLst>
      <p:ext uri="{BB962C8B-B14F-4D97-AF65-F5344CB8AC3E}">
        <p14:creationId xmlns:p14="http://schemas.microsoft.com/office/powerpoint/2010/main" val="374059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05C51-1B7D-4B48-B9BB-623F1422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  <a:r>
              <a:rPr lang="en-US" altLang="zh-CN" dirty="0"/>
              <a:t>Reflection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8922C2-8BC5-4F2B-8BF7-7C19F98C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一个类在内存中只存在一个</a:t>
            </a:r>
            <a:r>
              <a:rPr lang="en-US" altLang="zh-CN" dirty="0"/>
              <a:t>Class</a:t>
            </a:r>
            <a:r>
              <a:rPr lang="zh-CN" altLang="en-US" dirty="0"/>
              <a:t>对象</a:t>
            </a:r>
            <a:r>
              <a:rPr lang="en-US" altLang="zh-CN" dirty="0"/>
              <a:t>,</a:t>
            </a:r>
            <a:r>
              <a:rPr lang="zh-CN" altLang="en-US" dirty="0"/>
              <a:t>一个类在加载后就可以通过</a:t>
            </a:r>
            <a:r>
              <a:rPr lang="en-US" altLang="zh-CN" dirty="0"/>
              <a:t>Class</a:t>
            </a:r>
            <a:r>
              <a:rPr lang="zh-CN" altLang="en-US" dirty="0"/>
              <a:t>对象获取到他的一些信息</a:t>
            </a:r>
            <a:endParaRPr lang="en-US" altLang="zh-CN" dirty="0"/>
          </a:p>
          <a:p>
            <a:r>
              <a:rPr lang="zh-CN" altLang="en-US" dirty="0"/>
              <a:t>获取</a:t>
            </a:r>
            <a:r>
              <a:rPr lang="en-US" altLang="zh-CN" dirty="0"/>
              <a:t>Class</a:t>
            </a:r>
            <a:r>
              <a:rPr lang="zh-CN" altLang="en-US" dirty="0"/>
              <a:t>对象的部分方法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0.</a:t>
            </a:r>
            <a:r>
              <a:rPr lang="zh-CN" altLang="en-US" dirty="0"/>
              <a:t>类</a:t>
            </a:r>
            <a:r>
              <a:rPr lang="en-US" altLang="zh-CN" dirty="0"/>
              <a:t>.class</a:t>
            </a:r>
            <a:r>
              <a:rPr lang="zh-CN" altLang="en-US" dirty="0"/>
              <a:t>属性</a:t>
            </a:r>
            <a:r>
              <a:rPr lang="en-US" altLang="zh-CN" dirty="0"/>
              <a:t>(</a:t>
            </a:r>
            <a:r>
              <a:rPr lang="zh-CN" altLang="en-US" dirty="0"/>
              <a:t>此方法最为安全可靠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实例化对象</a:t>
            </a:r>
            <a:r>
              <a:rPr lang="en-US" altLang="zh-CN" dirty="0"/>
              <a:t>.</a:t>
            </a:r>
            <a:r>
              <a:rPr lang="en-US" altLang="zh-CN" dirty="0" err="1"/>
              <a:t>getClass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r>
              <a:rPr lang="en-US" altLang="zh-CN" dirty="0"/>
              <a:t>,</a:t>
            </a:r>
            <a:r>
              <a:rPr lang="zh-CN" altLang="en-US" dirty="0"/>
              <a:t>该方法在</a:t>
            </a:r>
            <a:r>
              <a:rPr lang="en-US" altLang="zh-CN" dirty="0"/>
              <a:t>Object</a:t>
            </a:r>
            <a:r>
              <a:rPr lang="zh-CN" altLang="en-US" dirty="0"/>
              <a:t>类中定义</a:t>
            </a:r>
            <a:endParaRPr lang="en-US" altLang="zh-CN" dirty="0"/>
          </a:p>
          <a:p>
            <a:pPr lvl="1"/>
            <a:r>
              <a:rPr lang="en-US" altLang="zh-CN" dirty="0"/>
              <a:t>2.Class.forName(</a:t>
            </a:r>
            <a:r>
              <a:rPr lang="zh-CN" altLang="en-US" dirty="0"/>
              <a:t>包名</a:t>
            </a:r>
            <a:r>
              <a:rPr lang="en-US" altLang="zh-CN" dirty="0"/>
              <a:t>.</a:t>
            </a:r>
            <a:r>
              <a:rPr lang="zh-CN" altLang="en-US" dirty="0"/>
              <a:t>类名</a:t>
            </a:r>
            <a:r>
              <a:rPr lang="en-US" altLang="zh-CN" dirty="0"/>
              <a:t>),</a:t>
            </a:r>
            <a:r>
              <a:rPr lang="zh-CN" altLang="en-US" dirty="0"/>
              <a:t>需要</a:t>
            </a:r>
            <a:endParaRPr lang="en-US" altLang="zh-CN" dirty="0"/>
          </a:p>
          <a:p>
            <a:pPr lvl="1"/>
            <a:r>
              <a:rPr lang="en-US" altLang="zh-CN" dirty="0"/>
              <a:t>3.Class</a:t>
            </a:r>
            <a:r>
              <a:rPr lang="zh-CN" altLang="en-US" dirty="0"/>
              <a:t>对象</a:t>
            </a:r>
            <a:r>
              <a:rPr lang="en-US" altLang="zh-CN" dirty="0"/>
              <a:t>.</a:t>
            </a:r>
            <a:r>
              <a:rPr lang="en-US" altLang="zh-CN" dirty="0" err="1"/>
              <a:t>getSupreClass</a:t>
            </a:r>
            <a:r>
              <a:rPr lang="en-US" altLang="zh-CN" dirty="0"/>
              <a:t>()</a:t>
            </a:r>
            <a:r>
              <a:rPr lang="zh-CN" altLang="en-US" dirty="0"/>
              <a:t>返回当前</a:t>
            </a:r>
            <a:r>
              <a:rPr lang="en-US" altLang="zh-CN" dirty="0"/>
              <a:t>Class</a:t>
            </a:r>
            <a:r>
              <a:rPr lang="zh-CN" altLang="en-US" dirty="0"/>
              <a:t>对象所指类的父类</a:t>
            </a:r>
            <a:endParaRPr lang="en-US" altLang="zh-CN" dirty="0"/>
          </a:p>
          <a:p>
            <a:pPr lvl="1"/>
            <a:r>
              <a:rPr lang="en-US" altLang="zh-CN" dirty="0"/>
              <a:t>4.</a:t>
            </a:r>
            <a:r>
              <a:rPr lang="zh-CN" altLang="en-US" dirty="0"/>
              <a:t>内置基本数据类型的包装类</a:t>
            </a:r>
            <a:r>
              <a:rPr lang="en-US" altLang="zh-CN" dirty="0"/>
              <a:t>.TYPE</a:t>
            </a:r>
            <a:r>
              <a:rPr lang="zh-CN" altLang="en-US" dirty="0"/>
              <a:t>属性也可以获得一个</a:t>
            </a:r>
            <a:r>
              <a:rPr lang="en-US" altLang="zh-CN" dirty="0"/>
              <a:t>Class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zh-CN" altLang="en-US" dirty="0"/>
              <a:t>同一类型</a:t>
            </a:r>
            <a:r>
              <a:rPr lang="en-US" altLang="zh-CN" dirty="0"/>
              <a:t>,</a:t>
            </a:r>
            <a:r>
              <a:rPr lang="zh-CN" altLang="en-US" dirty="0"/>
              <a:t>相同维度的对象其</a:t>
            </a:r>
            <a:r>
              <a:rPr lang="en-US" altLang="zh-CN" dirty="0"/>
              <a:t>Class</a:t>
            </a:r>
            <a:r>
              <a:rPr lang="zh-CN" altLang="en-US" dirty="0"/>
              <a:t>对象为同一个</a:t>
            </a:r>
            <a:endParaRPr lang="en-US" altLang="zh-CN" dirty="0"/>
          </a:p>
          <a:p>
            <a:r>
              <a:rPr lang="zh-CN" altLang="en-US" dirty="0"/>
              <a:t>通过反射也会实现类的加载</a:t>
            </a:r>
            <a:r>
              <a:rPr lang="en-US" altLang="zh-CN" dirty="0"/>
              <a:t>,</a:t>
            </a:r>
            <a:r>
              <a:rPr lang="zh-CN" altLang="en-US" dirty="0"/>
              <a:t>子类加载前需要父类加载完成</a:t>
            </a:r>
            <a:endParaRPr lang="en-US" altLang="zh-CN" dirty="0"/>
          </a:p>
          <a:p>
            <a:r>
              <a:rPr lang="zh-CN" altLang="en-US" dirty="0"/>
              <a:t>通过子类调用父类的变量时不会加载子类</a:t>
            </a:r>
            <a:r>
              <a:rPr lang="en-US" altLang="zh-CN" dirty="0"/>
              <a:t>,</a:t>
            </a:r>
            <a:r>
              <a:rPr lang="zh-CN" altLang="en-US" dirty="0"/>
              <a:t>调用常量及定义数组也不会加载类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914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F8421-4C3F-401B-A81A-EDD93B46A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类的常用方法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6814CA-D638-4F8C-9391-67BCF9018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1.getName()</a:t>
            </a:r>
            <a:r>
              <a:rPr lang="zh-CN" altLang="en-US" dirty="0"/>
              <a:t>获取该</a:t>
            </a:r>
            <a:r>
              <a:rPr lang="en-US" altLang="zh-CN" dirty="0"/>
              <a:t>Class</a:t>
            </a:r>
            <a:r>
              <a:rPr lang="zh-CN" altLang="en-US" dirty="0"/>
              <a:t>对象的名字</a:t>
            </a:r>
            <a:r>
              <a:rPr lang="en-US" altLang="zh-CN" dirty="0"/>
              <a:t>(</a:t>
            </a:r>
            <a:r>
              <a:rPr lang="zh-CN" altLang="en-US" dirty="0"/>
              <a:t>带完整包名</a:t>
            </a:r>
            <a:r>
              <a:rPr lang="en-US" altLang="zh-CN" dirty="0"/>
              <a:t>),</a:t>
            </a:r>
            <a:r>
              <a:rPr lang="en-US" altLang="zh-CN" dirty="0" err="1"/>
              <a:t>getSimpleName</a:t>
            </a:r>
            <a:r>
              <a:rPr lang="en-US" altLang="zh-CN" dirty="0"/>
              <a:t>()</a:t>
            </a:r>
            <a:r>
              <a:rPr lang="zh-CN" altLang="en-US" dirty="0"/>
              <a:t>获取简单的名字</a:t>
            </a:r>
            <a:r>
              <a:rPr lang="en-US" altLang="zh-CN" dirty="0"/>
              <a:t>(</a:t>
            </a:r>
            <a:r>
              <a:rPr lang="zh-CN" altLang="en-US" dirty="0"/>
              <a:t>不带包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2.getInterfaces()</a:t>
            </a:r>
            <a:r>
              <a:rPr lang="zh-CN" altLang="en-US" dirty="0"/>
              <a:t>获取该</a:t>
            </a:r>
            <a:r>
              <a:rPr lang="en-US" altLang="zh-CN" dirty="0"/>
              <a:t>Class</a:t>
            </a:r>
            <a:r>
              <a:rPr lang="zh-CN" altLang="en-US" dirty="0"/>
              <a:t>对象实现的接口</a:t>
            </a:r>
            <a:r>
              <a:rPr lang="en-US" altLang="zh-CN" dirty="0"/>
              <a:t>,</a:t>
            </a:r>
            <a:r>
              <a:rPr lang="zh-CN" altLang="en-US" dirty="0"/>
              <a:t>返回的是一个</a:t>
            </a:r>
            <a:r>
              <a:rPr lang="en-US" altLang="zh-CN" dirty="0"/>
              <a:t>Class</a:t>
            </a:r>
            <a:r>
              <a:rPr lang="zh-CN" altLang="en-US" dirty="0"/>
              <a:t>数组</a:t>
            </a:r>
            <a:endParaRPr lang="en-US" altLang="zh-CN" dirty="0"/>
          </a:p>
          <a:p>
            <a:r>
              <a:rPr lang="en-US" altLang="zh-CN" dirty="0"/>
              <a:t>3.getFields()</a:t>
            </a:r>
            <a:r>
              <a:rPr lang="zh-CN" altLang="en-US" dirty="0"/>
              <a:t>获取类的所有</a:t>
            </a:r>
            <a:r>
              <a:rPr lang="en-US" altLang="zh-CN" dirty="0"/>
              <a:t>public</a:t>
            </a:r>
            <a:r>
              <a:rPr lang="zh-CN" altLang="en-US" dirty="0"/>
              <a:t>属性</a:t>
            </a:r>
            <a:r>
              <a:rPr lang="en-US" altLang="zh-CN" dirty="0"/>
              <a:t>,</a:t>
            </a:r>
            <a:r>
              <a:rPr lang="en-US" altLang="zh-CN" dirty="0" err="1"/>
              <a:t>getDeclaredFields</a:t>
            </a:r>
            <a:r>
              <a:rPr lang="en-US" altLang="zh-CN" dirty="0"/>
              <a:t>()</a:t>
            </a:r>
            <a:r>
              <a:rPr lang="zh-CN" altLang="en-US" dirty="0"/>
              <a:t>获取类的所有属性</a:t>
            </a:r>
            <a:r>
              <a:rPr lang="en-US" altLang="zh-CN" dirty="0"/>
              <a:t>,</a:t>
            </a:r>
            <a:r>
              <a:rPr lang="zh-CN" altLang="en-US" dirty="0"/>
              <a:t>返回值是</a:t>
            </a:r>
            <a:r>
              <a:rPr lang="en-US" altLang="zh-CN" dirty="0"/>
              <a:t>Field</a:t>
            </a:r>
            <a:r>
              <a:rPr lang="zh-CN" altLang="en-US" dirty="0"/>
              <a:t>类型的对象</a:t>
            </a:r>
            <a:endParaRPr lang="en-US" altLang="zh-CN" dirty="0"/>
          </a:p>
          <a:p>
            <a:r>
              <a:rPr lang="en-US" altLang="zh-CN" dirty="0"/>
              <a:t>4.getMethods()</a:t>
            </a:r>
            <a:r>
              <a:rPr lang="zh-CN" altLang="en-US" dirty="0"/>
              <a:t>获取类的所有</a:t>
            </a:r>
            <a:r>
              <a:rPr lang="en-US" altLang="zh-CN" dirty="0"/>
              <a:t>public</a:t>
            </a:r>
            <a:r>
              <a:rPr lang="zh-CN" altLang="en-US" dirty="0"/>
              <a:t>方法</a:t>
            </a:r>
            <a:r>
              <a:rPr lang="en-US" altLang="zh-CN" dirty="0"/>
              <a:t>(</a:t>
            </a:r>
            <a:r>
              <a:rPr lang="zh-CN" altLang="en-US" dirty="0"/>
              <a:t>包括继承自父类的</a:t>
            </a:r>
            <a:r>
              <a:rPr lang="en-US" altLang="zh-CN" dirty="0"/>
              <a:t>),</a:t>
            </a:r>
            <a:r>
              <a:rPr lang="en-US" altLang="zh-CN" dirty="0" err="1"/>
              <a:t>getDeclaredMethods</a:t>
            </a:r>
            <a:r>
              <a:rPr lang="en-US" altLang="zh-CN" dirty="0"/>
              <a:t>()</a:t>
            </a:r>
            <a:r>
              <a:rPr lang="zh-CN" altLang="en-US" dirty="0"/>
              <a:t>获取类的所有方法</a:t>
            </a:r>
            <a:r>
              <a:rPr lang="en-US" altLang="zh-CN" dirty="0"/>
              <a:t>(</a:t>
            </a:r>
            <a:r>
              <a:rPr lang="zh-CN" altLang="en-US" dirty="0"/>
              <a:t>不包括继承自父类的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获取单个方法的时候除了传入方法名还需传入参数类型</a:t>
            </a:r>
            <a:r>
              <a:rPr lang="en-US" altLang="zh-CN" dirty="0"/>
              <a:t>(</a:t>
            </a:r>
            <a:r>
              <a:rPr lang="zh-CN" altLang="en-US" dirty="0"/>
              <a:t>一个</a:t>
            </a:r>
            <a:r>
              <a:rPr lang="en-US" altLang="zh-CN" dirty="0"/>
              <a:t>Class</a:t>
            </a:r>
            <a:r>
              <a:rPr lang="zh-CN" altLang="en-US" dirty="0"/>
              <a:t>类型的对象</a:t>
            </a:r>
            <a:r>
              <a:rPr lang="en-US" altLang="zh-CN" dirty="0"/>
              <a:t>),</a:t>
            </a:r>
            <a:r>
              <a:rPr lang="zh-CN" altLang="en-US" dirty="0"/>
              <a:t>有多个参数的需要依次传入</a:t>
            </a:r>
            <a:endParaRPr lang="en-US" altLang="zh-CN" dirty="0"/>
          </a:p>
          <a:p>
            <a:r>
              <a:rPr lang="en-US" altLang="zh-CN" dirty="0"/>
              <a:t>6.getConstructors()</a:t>
            </a:r>
            <a:r>
              <a:rPr lang="zh-CN" altLang="en-US" dirty="0"/>
              <a:t>获取所有的</a:t>
            </a:r>
            <a:r>
              <a:rPr lang="en-US" altLang="zh-CN" dirty="0"/>
              <a:t>Public</a:t>
            </a:r>
            <a:r>
              <a:rPr lang="zh-CN" altLang="en-US" dirty="0"/>
              <a:t>构造</a:t>
            </a:r>
            <a:r>
              <a:rPr lang="en-US" altLang="zh-CN" dirty="0"/>
              <a:t>, </a:t>
            </a:r>
            <a:r>
              <a:rPr lang="en-US" altLang="zh-CN" dirty="0" err="1"/>
              <a:t>getDeclaredConstructors</a:t>
            </a:r>
            <a:r>
              <a:rPr lang="en-US" altLang="zh-CN" dirty="0"/>
              <a:t>()</a:t>
            </a:r>
            <a:r>
              <a:rPr lang="zh-CN" altLang="en-US" dirty="0"/>
              <a:t>获取所有构造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23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BF6BD-EA5D-4B5F-8DA0-102407D8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通过反射获取实例对象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DEB11-901E-4791-A787-23C1C84A9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对象</a:t>
            </a:r>
            <a:r>
              <a:rPr lang="en-US" altLang="zh-CN" dirty="0"/>
              <a:t>.</a:t>
            </a:r>
            <a:r>
              <a:rPr lang="en-US" altLang="zh-CN" dirty="0" err="1"/>
              <a:t>newInstance</a:t>
            </a:r>
            <a:r>
              <a:rPr lang="en-US" altLang="zh-CN" dirty="0"/>
              <a:t>()</a:t>
            </a:r>
            <a:r>
              <a:rPr lang="zh-CN" altLang="en-US" dirty="0"/>
              <a:t>可以返回一个对应类型的实例化对象</a:t>
            </a:r>
            <a:r>
              <a:rPr lang="en-US" altLang="zh-CN" dirty="0"/>
              <a:t>,</a:t>
            </a:r>
            <a:r>
              <a:rPr lang="zh-CN" altLang="en-US" dirty="0"/>
              <a:t>必须存在无参构造器</a:t>
            </a:r>
            <a:r>
              <a:rPr lang="en-US" altLang="zh-CN" dirty="0"/>
              <a:t>,</a:t>
            </a:r>
            <a:r>
              <a:rPr lang="zh-CN" altLang="en-US" dirty="0"/>
              <a:t>否则报错</a:t>
            </a:r>
            <a:endParaRPr lang="en-US" altLang="zh-CN" dirty="0"/>
          </a:p>
          <a:p>
            <a:r>
              <a:rPr lang="zh-CN" altLang="en-US" dirty="0"/>
              <a:t>构造器对象</a:t>
            </a:r>
            <a:r>
              <a:rPr lang="en-US" altLang="zh-CN" dirty="0"/>
              <a:t>.</a:t>
            </a:r>
            <a:r>
              <a:rPr lang="en-US" altLang="zh-CN" dirty="0" err="1"/>
              <a:t>newInstance</a:t>
            </a:r>
            <a:r>
              <a:rPr lang="en-US" altLang="zh-CN" dirty="0"/>
              <a:t>(</a:t>
            </a:r>
            <a:r>
              <a:rPr lang="zh-CN" altLang="en-US" dirty="0"/>
              <a:t>参数</a:t>
            </a:r>
            <a:r>
              <a:rPr lang="en-US" altLang="zh-CN" dirty="0"/>
              <a:t>)</a:t>
            </a:r>
            <a:r>
              <a:rPr lang="zh-CN" altLang="en-US" dirty="0"/>
              <a:t>也可以返回一个实例化对象</a:t>
            </a:r>
          </a:p>
        </p:txBody>
      </p:sp>
    </p:spTree>
    <p:extLst>
      <p:ext uri="{BB962C8B-B14F-4D97-AF65-F5344CB8AC3E}">
        <p14:creationId xmlns:p14="http://schemas.microsoft.com/office/powerpoint/2010/main" val="373790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2DF35-1FD1-4EA7-8A25-3A422459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通过反射执行方法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FA2B1-D9BA-4D18-988D-4219BDF80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首先获取方法对象</a:t>
            </a:r>
            <a:r>
              <a:rPr lang="en-US" altLang="zh-CN" dirty="0"/>
              <a:t>,</a:t>
            </a:r>
          </a:p>
          <a:p>
            <a:r>
              <a:rPr lang="zh-CN" altLang="en-US" dirty="0"/>
              <a:t>方法对象</a:t>
            </a:r>
            <a:r>
              <a:rPr lang="en-US" altLang="zh-CN" dirty="0"/>
              <a:t>.invoke(</a:t>
            </a:r>
            <a:r>
              <a:rPr lang="zh-CN" altLang="en-US" dirty="0"/>
              <a:t>要执行该方法的实例化对象</a:t>
            </a:r>
            <a:r>
              <a:rPr lang="en-US" altLang="zh-CN" dirty="0"/>
              <a:t>,</a:t>
            </a:r>
            <a:r>
              <a:rPr lang="zh-CN" altLang="en-US" dirty="0"/>
              <a:t>参数</a:t>
            </a:r>
            <a:r>
              <a:rPr lang="en-US" altLang="zh-CN" dirty="0"/>
              <a:t>)</a:t>
            </a:r>
            <a:r>
              <a:rPr lang="zh-CN" altLang="en-US" dirty="0"/>
              <a:t>来执行该方法</a:t>
            </a:r>
          </a:p>
        </p:txBody>
      </p:sp>
    </p:spTree>
    <p:extLst>
      <p:ext uri="{BB962C8B-B14F-4D97-AF65-F5344CB8AC3E}">
        <p14:creationId xmlns:p14="http://schemas.microsoft.com/office/powerpoint/2010/main" val="304542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B4EFC-CB84-4D09-86E3-1E30B686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通过反射操作属性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32408A-867F-4D18-9D59-BD0DDC074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Field</a:t>
            </a:r>
            <a:r>
              <a:rPr lang="zh-CN" altLang="en-US" dirty="0"/>
              <a:t>对象</a:t>
            </a:r>
            <a:r>
              <a:rPr lang="en-US" altLang="zh-CN" dirty="0"/>
              <a:t>,Field</a:t>
            </a:r>
            <a:r>
              <a:rPr lang="zh-CN" altLang="en-US" dirty="0"/>
              <a:t>对象</a:t>
            </a:r>
            <a:r>
              <a:rPr lang="en-US" altLang="zh-CN" dirty="0"/>
              <a:t>.set(</a:t>
            </a:r>
            <a:r>
              <a:rPr lang="zh-CN" altLang="en-US" dirty="0"/>
              <a:t>实例化对象</a:t>
            </a:r>
            <a:r>
              <a:rPr lang="en-US" altLang="zh-CN" dirty="0"/>
              <a:t>,</a:t>
            </a:r>
            <a:r>
              <a:rPr lang="zh-CN" altLang="en-US" dirty="0"/>
              <a:t>值</a:t>
            </a:r>
            <a:r>
              <a:rPr lang="en-US" altLang="zh-CN" dirty="0"/>
              <a:t>)</a:t>
            </a:r>
            <a:r>
              <a:rPr lang="zh-CN" altLang="en-US" dirty="0"/>
              <a:t>即可改变属性的值</a:t>
            </a:r>
            <a:endParaRPr lang="en-US" altLang="zh-CN" dirty="0"/>
          </a:p>
          <a:p>
            <a:r>
              <a:rPr lang="zh-CN" altLang="en-US" dirty="0"/>
              <a:t>但是不能直接操作私有属性</a:t>
            </a:r>
            <a:r>
              <a:rPr lang="en-US" altLang="zh-CN" dirty="0"/>
              <a:t>,</a:t>
            </a:r>
            <a:r>
              <a:rPr lang="zh-CN" altLang="en-US" dirty="0"/>
              <a:t>需要</a:t>
            </a:r>
            <a:r>
              <a:rPr lang="en-US" altLang="zh-CN" dirty="0"/>
              <a:t>Field</a:t>
            </a:r>
            <a:r>
              <a:rPr lang="zh-CN" altLang="en-US" dirty="0"/>
              <a:t>对象</a:t>
            </a:r>
            <a:r>
              <a:rPr lang="en-US" altLang="zh-CN" dirty="0"/>
              <a:t>.</a:t>
            </a:r>
            <a:r>
              <a:rPr lang="en-US" altLang="zh-CN" dirty="0" err="1"/>
              <a:t>setAccessable</a:t>
            </a:r>
            <a:r>
              <a:rPr lang="en-US" altLang="zh-CN" dirty="0"/>
              <a:t>(true)</a:t>
            </a:r>
            <a:r>
              <a:rPr lang="zh-CN" altLang="en-US" dirty="0"/>
              <a:t>来关闭检测才可操作私有属性</a:t>
            </a:r>
          </a:p>
        </p:txBody>
      </p:sp>
    </p:spTree>
    <p:extLst>
      <p:ext uri="{BB962C8B-B14F-4D97-AF65-F5344CB8AC3E}">
        <p14:creationId xmlns:p14="http://schemas.microsoft.com/office/powerpoint/2010/main" val="173364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5BA67-7211-4F3D-B61B-A940374F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性能比较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6F499D-F5D0-4B81-BB38-74559AC77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普通方式</a:t>
            </a:r>
            <a:r>
              <a:rPr lang="en-US" altLang="zh-CN" dirty="0"/>
              <a:t>&gt;</a:t>
            </a:r>
            <a:r>
              <a:rPr lang="zh-CN" altLang="en-US" dirty="0"/>
              <a:t>关闭检测的反射</a:t>
            </a:r>
            <a:r>
              <a:rPr lang="en-US" altLang="zh-CN" dirty="0"/>
              <a:t>&gt;</a:t>
            </a:r>
            <a:r>
              <a:rPr lang="zh-CN" altLang="en-US"/>
              <a:t>反射</a:t>
            </a:r>
          </a:p>
        </p:txBody>
      </p:sp>
    </p:spTree>
    <p:extLst>
      <p:ext uri="{BB962C8B-B14F-4D97-AF65-F5344CB8AC3E}">
        <p14:creationId xmlns:p14="http://schemas.microsoft.com/office/powerpoint/2010/main" val="679344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642</Words>
  <Application>Microsoft Office PowerPoint</Application>
  <PresentationFormat>宽屏</PresentationFormat>
  <Paragraphs>49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Annotation注解</vt:lpstr>
      <vt:lpstr>元注解</vt:lpstr>
      <vt:lpstr>自定义注解</vt:lpstr>
      <vt:lpstr>反射Reflection</vt:lpstr>
      <vt:lpstr>Class类的常用方法</vt:lpstr>
      <vt:lpstr>通过反射获取实例对象</vt:lpstr>
      <vt:lpstr>通过反射执行方法</vt:lpstr>
      <vt:lpstr>通过反射操作属性</vt:lpstr>
      <vt:lpstr>性能比较</vt:lpstr>
      <vt:lpstr>通过反射获取泛型</vt:lpstr>
      <vt:lpstr>通过反射获取注解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Annotation注解</dc:title>
  <dc:creator>1970717299@qq.com</dc:creator>
  <cp:lastModifiedBy>1970717299@qq.com</cp:lastModifiedBy>
  <cp:revision>88</cp:revision>
  <dcterms:created xsi:type="dcterms:W3CDTF">2022-01-19T11:04:43Z</dcterms:created>
  <dcterms:modified xsi:type="dcterms:W3CDTF">2022-01-20T13:34:33Z</dcterms:modified>
</cp:coreProperties>
</file>