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8DBB-32B8-4EAB-BA31-F8A3323A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57EF27-E106-4750-A0E5-727C9990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D3F32-796C-4833-B1A6-A29423A9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13002-8FE7-4DA2-800B-BC0EC741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10849-FD86-40F0-950E-11B7C3AF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4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AC240-0611-47E4-86CC-4797708A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A4B683-EA97-4687-8338-8F304FB33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5DA19-4094-45DE-8C0A-12A51526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CF4C4-2C88-485E-9485-4155809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C55D5-5945-41EA-A127-983A0C46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9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E67D81-83C3-4C02-A621-6464C2F60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D87C2-7988-449C-A4CF-7AADBCC3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9A699-D3D2-42E8-86B9-2495FEAF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251D3-FF48-4633-92B8-6E57AF9E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AC357-49D2-4026-BEC6-595716B8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7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7A43D-585D-4223-8FBB-63BB4607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73184-6899-4C89-AAE6-302B82E9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C4F8E-A4F5-45C9-B511-192E510E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308CB-4B96-477D-ABC6-26779C3B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855B2-F59D-4499-94F9-47A57331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9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C9726-3AFB-4F04-819D-FBD32973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E6315-F2B0-4E49-91F0-4E666ED48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C0D8B-5FB7-4784-83BE-256D5187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C4AEE-8B5A-42FE-BE97-D73C433A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B85A0-32CA-4EC6-A13C-C430E904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02CB-EFD1-47C5-8436-411467E3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F20FD-0F1A-4A8A-8098-BD36A964B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A30EA-CE09-4FF2-AA80-E4A1F02F3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F161F-B113-4047-92DC-128E1C67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44A80-5617-4AA0-A414-5323620C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AD9E7-FF8A-4CF8-BD79-E48CBE23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7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0D99-4DEA-40E3-A403-F29D4E3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E96AC-CC16-4B2D-837F-02547F6E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673F6-AB16-47E3-83A4-8E60FF7B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820932-F4CD-42B8-9F18-2BCD7ED02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6CE8DC-7D25-4526-87FE-415213AA0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5EC24D-A5F5-4938-9D46-1EA9A9A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DC887B-80F1-452C-9729-E1ABA75A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4C0F32-4963-4E24-95AF-73E6300A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9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7F54-47C4-40F8-9B25-7DB9F5D0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E1FAE5-09FA-401F-811D-DFA26DD9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28717-07EF-4ED5-8095-9B27EB1D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8CF167-7131-4936-A744-B4CD8554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6B63EF-A392-49C2-A782-B4181BEB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A49D9F-12EB-4A1B-A257-86584552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19901-46F5-4684-94E7-4EAAC72E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9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593F6-761F-4083-B0B1-667EB82C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34420-DF03-42EE-B448-586A53C5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3C789-6FC3-4373-B955-1E8E96623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24E05-2B99-4670-BB87-28771762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A1740-E8CA-41EB-AB2E-72333EDE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F2D68-C616-4BC4-9A42-F9BEF611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4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92D4E-4E09-4EE2-B999-216B475E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756A97-7326-4E3F-9DBA-C05CF9738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39722-FECC-4639-A6B3-A7097927A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97DEE-CC50-49A6-8297-21F27CC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54E0E-A408-44C4-9AB4-445623AD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88470-14B9-4997-94CB-D15A7153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7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A4DB45-BCA7-43EA-9DA3-4E553FC7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7C31B-85D4-4122-A59F-40B61A6C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FA4A2-9DFF-4384-AD17-C7D495715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3D23-A0FC-4E2C-91D5-83070EA8928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70576-BFB1-43E7-8E1C-34AF339BF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5585B-897B-44DB-8B0D-3E32CEADB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E19C-571A-46C8-A48B-53603EEF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ymeleaf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8BF85-F07A-498F-AAEC-78746D793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初学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F2BDD0-7C8A-4938-AE8F-F0571E56C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https://blog.csdn.net/weixin_34128839/article/details/88679041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0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0B871-67D3-40B6-B092-9D1975F8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Yaml</a:t>
            </a:r>
            <a:r>
              <a:rPr lang="zh-CN" altLang="en-US" dirty="0"/>
              <a:t>文件分块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E5037-CC01-4EFC-B42B-89754F98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在单个文件中</a:t>
            </a:r>
            <a:r>
              <a:rPr lang="en-US" altLang="zh-CN" dirty="0"/>
              <a:t>---</a:t>
            </a:r>
            <a:r>
              <a:rPr lang="zh-CN" altLang="en-US" dirty="0"/>
              <a:t>即可分出两块来</a:t>
            </a:r>
            <a:endParaRPr lang="en-US" altLang="zh-CN" dirty="0"/>
          </a:p>
          <a:p>
            <a:r>
              <a:rPr lang="zh-CN" altLang="en-US" dirty="0"/>
              <a:t>在对应的模块中</a:t>
            </a:r>
            <a:r>
              <a:rPr lang="en-US" altLang="zh-CN" dirty="0"/>
              <a:t>spring: profiles: test</a:t>
            </a:r>
            <a:r>
              <a:rPr lang="zh-CN" altLang="en-US" dirty="0"/>
              <a:t>即可给文件命名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C4D595-A966-4CDE-9851-92501B4D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20" y="1347918"/>
            <a:ext cx="175275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8BF85-F07A-498F-AAEC-78746D793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F2BDD0-7C8A-4938-AE8F-F0571E56C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78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2E52A-29A9-482F-B725-D3EF962C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3004D-3FF9-43EB-B7A4-464542CF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访问静态资源</a:t>
            </a:r>
            <a:r>
              <a:rPr lang="en-US" altLang="zh-CN" dirty="0"/>
              <a:t>:</a:t>
            </a:r>
            <a:r>
              <a:rPr lang="zh-CN" altLang="en-US" dirty="0"/>
              <a:t>在这三个文件夹内的文件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可以直接被访问到</a:t>
            </a:r>
            <a:r>
              <a:rPr lang="en-US" altLang="zh-CN" dirty="0"/>
              <a:t>,:8080/</a:t>
            </a:r>
            <a:r>
              <a:rPr lang="zh-CN" altLang="en-US" dirty="0"/>
              <a:t>文件名即可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优先级</a:t>
            </a:r>
            <a:r>
              <a:rPr lang="en-US" altLang="zh-CN" dirty="0"/>
              <a:t>Resources&gt;static&gt;public,</a:t>
            </a:r>
            <a:r>
              <a:rPr lang="zh-CN" altLang="en-US" dirty="0"/>
              <a:t>自定义后默认的便会失效</a:t>
            </a:r>
            <a:endParaRPr lang="en-US" altLang="zh-CN" dirty="0"/>
          </a:p>
          <a:p>
            <a:r>
              <a:rPr lang="zh-CN" altLang="en-US" dirty="0"/>
              <a:t>自定义首页</a:t>
            </a:r>
            <a:r>
              <a:rPr lang="en-US" altLang="zh-CN" dirty="0"/>
              <a:t>:</a:t>
            </a:r>
            <a:r>
              <a:rPr lang="zh-CN" altLang="en-US" dirty="0"/>
              <a:t>在静态资源的文件夹里面写一个</a:t>
            </a:r>
            <a:r>
              <a:rPr lang="en-US" altLang="zh-CN" dirty="0"/>
              <a:t>index.html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自定义图标</a:t>
            </a:r>
            <a:r>
              <a:rPr lang="en-US" altLang="zh-CN" dirty="0"/>
              <a:t>:</a:t>
            </a:r>
            <a:r>
              <a:rPr lang="zh-CN" altLang="en-US" dirty="0"/>
              <a:t>在静态资源的文件夹里面写一个</a:t>
            </a:r>
            <a:r>
              <a:rPr lang="en-US" altLang="zh-CN" dirty="0"/>
              <a:t>favicon.ico</a:t>
            </a:r>
            <a:r>
              <a:rPr lang="zh-CN" altLang="en-US" dirty="0"/>
              <a:t>文件即可</a:t>
            </a:r>
            <a:r>
              <a:rPr lang="en-US" altLang="zh-CN" dirty="0"/>
              <a:t>,</a:t>
            </a:r>
            <a:r>
              <a:rPr lang="zh-CN" altLang="en-US" dirty="0"/>
              <a:t>访问时</a:t>
            </a:r>
            <a:r>
              <a:rPr lang="en-US" altLang="zh-CN" dirty="0"/>
              <a:t>ctrl+f5</a:t>
            </a:r>
            <a:r>
              <a:rPr lang="zh-CN" altLang="en-US" dirty="0"/>
              <a:t>强制刷新页面才会显示出来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97D282-262B-4560-B853-BE526161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53" y="1825625"/>
            <a:ext cx="1821338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6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F1F38-AAD6-4F1F-BD5B-283A41C6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02F62-C899-471C-9FD7-9A97B32A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首先需要导入</a:t>
            </a:r>
            <a:r>
              <a:rPr lang="en-US" altLang="zh-CN" dirty="0"/>
              <a:t>start</a:t>
            </a:r>
          </a:p>
          <a:p>
            <a:pPr marL="0" indent="0">
              <a:buNone/>
            </a:pPr>
            <a:r>
              <a:rPr lang="en-US" altLang="zh-CN" sz="900" dirty="0"/>
              <a:t>	&lt;dependency&gt;</a:t>
            </a:r>
          </a:p>
          <a:p>
            <a:pPr marL="0" indent="0">
              <a:buNone/>
            </a:pPr>
            <a:r>
              <a:rPr lang="en-US" altLang="zh-CN" sz="900" dirty="0"/>
              <a:t>		&lt;</a:t>
            </a:r>
            <a:r>
              <a:rPr lang="en-US" altLang="zh-CN" sz="900" dirty="0" err="1"/>
              <a:t>groupId</a:t>
            </a:r>
            <a:r>
              <a:rPr lang="en-US" altLang="zh-CN" sz="900" dirty="0"/>
              <a:t>&gt;</a:t>
            </a:r>
            <a:r>
              <a:rPr lang="en-US" altLang="zh-CN" sz="900" dirty="0" err="1"/>
              <a:t>org.thymeleaf</a:t>
            </a:r>
            <a:r>
              <a:rPr lang="en-US" altLang="zh-CN" sz="900" dirty="0"/>
              <a:t>&lt;/</a:t>
            </a:r>
            <a:r>
              <a:rPr lang="en-US" altLang="zh-CN" sz="900" dirty="0" err="1"/>
              <a:t>groupId</a:t>
            </a:r>
            <a:r>
              <a:rPr lang="en-US" altLang="zh-CN" sz="900" dirty="0"/>
              <a:t>&gt;</a:t>
            </a:r>
          </a:p>
          <a:p>
            <a:pPr marL="0" indent="0">
              <a:buNone/>
            </a:pPr>
            <a:r>
              <a:rPr lang="en-US" altLang="zh-CN" sz="900" dirty="0"/>
              <a:t>		&lt;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&gt;thymeleaf-spring5&lt;/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</a:t>
            </a:r>
          </a:p>
          <a:p>
            <a:pPr marL="0" indent="0">
              <a:buNone/>
            </a:pPr>
            <a:r>
              <a:rPr lang="en-US" altLang="zh-CN" sz="900" dirty="0"/>
              <a:t>	&lt;/dependency&gt;</a:t>
            </a:r>
          </a:p>
          <a:p>
            <a:pPr marL="0" indent="0">
              <a:buNone/>
            </a:pPr>
            <a:r>
              <a:rPr lang="en-US" altLang="zh-CN" sz="900" dirty="0"/>
              <a:t>	&lt;dependency&gt;</a:t>
            </a:r>
          </a:p>
          <a:p>
            <a:pPr marL="0" indent="0">
              <a:buNone/>
            </a:pPr>
            <a:r>
              <a:rPr lang="en-US" altLang="zh-CN" sz="900" dirty="0"/>
              <a:t>		&lt;</a:t>
            </a:r>
            <a:r>
              <a:rPr lang="en-US" altLang="zh-CN" sz="900" dirty="0" err="1"/>
              <a:t>groupId</a:t>
            </a:r>
            <a:r>
              <a:rPr lang="en-US" altLang="zh-CN" sz="900" dirty="0"/>
              <a:t>&gt;</a:t>
            </a:r>
            <a:r>
              <a:rPr lang="en-US" altLang="zh-CN" sz="900" dirty="0" err="1"/>
              <a:t>org.thymeleaf.extras</a:t>
            </a:r>
            <a:r>
              <a:rPr lang="en-US" altLang="zh-CN" sz="900" dirty="0"/>
              <a:t>&lt;/</a:t>
            </a:r>
            <a:r>
              <a:rPr lang="en-US" altLang="zh-CN" sz="900" dirty="0" err="1"/>
              <a:t>groupId</a:t>
            </a:r>
            <a:r>
              <a:rPr lang="en-US" altLang="zh-CN" sz="900" dirty="0"/>
              <a:t>&gt;</a:t>
            </a:r>
          </a:p>
          <a:p>
            <a:pPr marL="0" indent="0">
              <a:buNone/>
            </a:pPr>
            <a:r>
              <a:rPr lang="en-US" altLang="zh-CN" sz="900" dirty="0"/>
              <a:t>		&lt;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&gt;thymeleaf-extras-java8time&lt;/</a:t>
            </a:r>
            <a:r>
              <a:rPr lang="en-US" altLang="zh-CN" sz="900" dirty="0" err="1"/>
              <a:t>artifactId</a:t>
            </a:r>
            <a:r>
              <a:rPr lang="en-US" altLang="zh-CN" sz="900" dirty="0"/>
              <a:t>&gt;</a:t>
            </a:r>
          </a:p>
          <a:p>
            <a:pPr marL="0" indent="0">
              <a:buNone/>
            </a:pPr>
            <a:r>
              <a:rPr lang="en-US" altLang="zh-CN" sz="900" dirty="0"/>
              <a:t>	&lt;/dependency&gt;</a:t>
            </a:r>
          </a:p>
          <a:p>
            <a:pPr marL="0" indent="0">
              <a:buNone/>
            </a:pPr>
            <a:r>
              <a:rPr lang="zh-CN" altLang="en-US" dirty="0"/>
              <a:t>所有的文件写在</a:t>
            </a:r>
            <a:r>
              <a:rPr lang="en-US" altLang="zh-CN" dirty="0"/>
              <a:t>templates</a:t>
            </a:r>
            <a:r>
              <a:rPr lang="zh-CN" altLang="en-US" dirty="0"/>
              <a:t>文件夹下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controller</a:t>
            </a:r>
            <a:r>
              <a:rPr lang="zh-CN" altLang="en-US" dirty="0"/>
              <a:t>文件中注解需要用</a:t>
            </a:r>
            <a:r>
              <a:rPr lang="en-US" altLang="zh-CN" dirty="0"/>
              <a:t>controller</a:t>
            </a:r>
            <a:r>
              <a:rPr lang="zh-CN" altLang="en-US" dirty="0"/>
              <a:t>而不是</a:t>
            </a:r>
            <a:r>
              <a:rPr lang="en-US" altLang="zh-CN" dirty="0" err="1"/>
              <a:t>restcontroller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直接</a:t>
            </a:r>
            <a:r>
              <a:rPr lang="en-US" altLang="zh-CN" dirty="0"/>
              <a:t>return</a:t>
            </a:r>
            <a:r>
              <a:rPr lang="zh-CN" altLang="en-US" dirty="0"/>
              <a:t>字符串就行</a:t>
            </a:r>
            <a:r>
              <a:rPr lang="en-US" altLang="zh-CN" dirty="0"/>
              <a:t>,</a:t>
            </a:r>
            <a:r>
              <a:rPr lang="zh-CN" altLang="en-US" dirty="0"/>
              <a:t>他会去寻找字符串</a:t>
            </a:r>
            <a:r>
              <a:rPr lang="en-US" altLang="zh-CN" dirty="0"/>
              <a:t>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02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74736-4A5C-4D10-92C5-0FCAF07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BA09D-572A-417A-8BE3-593B7A60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导入约束</a:t>
            </a:r>
            <a:r>
              <a:rPr lang="en-US" altLang="zh-CN" dirty="0" err="1"/>
              <a:t>xmlns:th</a:t>
            </a:r>
            <a:r>
              <a:rPr lang="en-US" altLang="zh-CN" dirty="0"/>
              <a:t>=</a:t>
            </a:r>
            <a:r>
              <a:rPr lang="en-US" altLang="zh-CN" dirty="0">
                <a:hlinkClick r:id="rId2"/>
              </a:rPr>
              <a:t>http://www.thymeleaf.org/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标签上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controller</a:t>
            </a:r>
            <a:r>
              <a:rPr lang="zh-CN" altLang="en-US" dirty="0"/>
              <a:t>类中传入</a:t>
            </a:r>
            <a:r>
              <a:rPr lang="en-US" altLang="zh-CN" dirty="0"/>
              <a:t>Model</a:t>
            </a:r>
            <a:r>
              <a:rPr lang="zh-CN" altLang="en-US" dirty="0"/>
              <a:t>类型的</a:t>
            </a:r>
            <a:r>
              <a:rPr lang="en-US" altLang="zh-CN" dirty="0"/>
              <a:t>model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model.addAttribute</a:t>
            </a:r>
            <a:r>
              <a:rPr lang="en-US" altLang="zh-CN" dirty="0"/>
              <a:t>(”</a:t>
            </a:r>
            <a:r>
              <a:rPr lang="zh-CN" altLang="en-US" dirty="0"/>
              <a:t>名字</a:t>
            </a:r>
            <a:r>
              <a:rPr lang="en-US" altLang="zh-CN" dirty="0"/>
              <a:t>”,”</a:t>
            </a:r>
            <a:r>
              <a:rPr lang="zh-CN" altLang="en-US" dirty="0"/>
              <a:t>值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中前半个标签中</a:t>
            </a:r>
            <a:r>
              <a:rPr lang="en-US" altLang="zh-CN" dirty="0" err="1"/>
              <a:t>th:text</a:t>
            </a:r>
            <a:r>
              <a:rPr lang="en-US" altLang="zh-CN" dirty="0"/>
              <a:t>=“${</a:t>
            </a:r>
            <a:r>
              <a:rPr lang="zh-CN" altLang="en-US" dirty="0"/>
              <a:t>名字</a:t>
            </a:r>
            <a:r>
              <a:rPr lang="en-US" altLang="zh-CN" dirty="0"/>
              <a:t>}”</a:t>
            </a:r>
            <a:r>
              <a:rPr lang="zh-CN" altLang="en-US" dirty="0"/>
              <a:t>即可取出值</a:t>
            </a:r>
          </a:p>
        </p:txBody>
      </p:sp>
    </p:spTree>
    <p:extLst>
      <p:ext uri="{BB962C8B-B14F-4D97-AF65-F5344CB8AC3E}">
        <p14:creationId xmlns:p14="http://schemas.microsoft.com/office/powerpoint/2010/main" val="677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E8FC5-E10F-417A-87F8-0B59E681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简单的模板语法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CC0EC-34A8-414A-AFA1-FC3AA28D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1.th:utext</a:t>
            </a:r>
            <a:r>
              <a:rPr lang="zh-CN" altLang="en-US" dirty="0"/>
              <a:t>可以将字符串转义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:&lt;h1&gt;hello&lt;/h1&gt;</a:t>
            </a:r>
            <a:r>
              <a:rPr lang="zh-CN" altLang="en-US" dirty="0"/>
              <a:t>会被显示为标题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en-US" altLang="zh-CN" dirty="0" err="1"/>
              <a:t>th:text</a:t>
            </a:r>
            <a:r>
              <a:rPr lang="zh-CN" altLang="en-US" dirty="0"/>
              <a:t>则是直接将字符串显示出来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遍历</a:t>
            </a:r>
            <a:r>
              <a:rPr lang="en-US" altLang="zh-CN" dirty="0" err="1"/>
              <a:t>th:each</a:t>
            </a:r>
            <a:r>
              <a:rPr lang="en-US" altLang="zh-CN" dirty="0"/>
              <a:t> = “</a:t>
            </a:r>
            <a:r>
              <a:rPr lang="zh-CN" altLang="en-US" dirty="0"/>
              <a:t>变量</a:t>
            </a:r>
            <a:r>
              <a:rPr lang="en-US" altLang="zh-CN" dirty="0"/>
              <a:t>a ${</a:t>
            </a:r>
            <a:r>
              <a:rPr lang="zh-CN" altLang="en-US" dirty="0"/>
              <a:t>集合名</a:t>
            </a:r>
            <a:r>
              <a:rPr lang="en-US" altLang="zh-CN" dirty="0"/>
              <a:t>}” </a:t>
            </a:r>
            <a:r>
              <a:rPr lang="zh-CN" altLang="en-US" dirty="0"/>
              <a:t>然后 </a:t>
            </a:r>
            <a:r>
              <a:rPr lang="en-US" altLang="zh-CN" dirty="0" err="1"/>
              <a:t>th:text</a:t>
            </a:r>
            <a:r>
              <a:rPr lang="en-US" altLang="zh-CN" dirty="0"/>
              <a:t> = “${</a:t>
            </a:r>
            <a:r>
              <a:rPr lang="zh-CN" altLang="en-US" dirty="0"/>
              <a:t>变量</a:t>
            </a:r>
            <a:r>
              <a:rPr lang="en-US" altLang="zh-CN" dirty="0"/>
              <a:t>a}”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模板引擎里的</a:t>
            </a:r>
            <a:r>
              <a:rPr lang="en-US" altLang="zh-CN" dirty="0" err="1"/>
              <a:t>url</a:t>
            </a:r>
            <a:r>
              <a:rPr lang="en-US" altLang="zh-CN" dirty="0"/>
              <a:t>,</a:t>
            </a:r>
            <a:r>
              <a:rPr lang="zh-CN" altLang="en-US" dirty="0"/>
              <a:t>等本地文件的链接需要改成</a:t>
            </a:r>
            <a:r>
              <a:rPr lang="en-US" altLang="zh-CN" dirty="0" err="1"/>
              <a:t>th:url</a:t>
            </a:r>
            <a:r>
              <a:rPr lang="en-US" altLang="zh-CN" dirty="0"/>
              <a:t>,</a:t>
            </a:r>
            <a:r>
              <a:rPr lang="zh-CN" altLang="en-US" dirty="0"/>
              <a:t>然后链接的内容需要用</a:t>
            </a:r>
            <a:r>
              <a:rPr lang="en-US" altLang="zh-CN" dirty="0"/>
              <a:t>@{}</a:t>
            </a:r>
            <a:r>
              <a:rPr lang="zh-CN" altLang="en-US" dirty="0"/>
              <a:t>括起来</a:t>
            </a:r>
            <a:r>
              <a:rPr lang="en-US" altLang="zh-CN" dirty="0"/>
              <a:t>,</a:t>
            </a:r>
            <a:r>
              <a:rPr lang="zh-CN" altLang="en-US" dirty="0"/>
              <a:t>在线的链接不需要改</a:t>
            </a:r>
            <a:r>
              <a:rPr lang="en-US" altLang="zh-CN" dirty="0"/>
              <a:t>,</a:t>
            </a:r>
            <a:r>
              <a:rPr lang="zh-CN" altLang="en-US" dirty="0"/>
              <a:t>这里面的请求带参数时用</a:t>
            </a:r>
            <a:r>
              <a:rPr lang="en-US" altLang="zh-CN" dirty="0"/>
              <a:t>”(</a:t>
            </a:r>
            <a:r>
              <a:rPr lang="zh-CN" altLang="en-US" dirty="0"/>
              <a:t>键值对</a:t>
            </a:r>
            <a:r>
              <a:rPr lang="en-US" altLang="zh-CN" dirty="0"/>
              <a:t>)”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452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D762E-F5A0-4480-893B-27F269C2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 err="1"/>
              <a:t>mvc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333D9-FB52-408A-B5C0-D0964702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在主函数同级创建文件夹</a:t>
            </a:r>
            <a:r>
              <a:rPr lang="en-US" altLang="zh-CN" dirty="0"/>
              <a:t>config</a:t>
            </a:r>
            <a:r>
              <a:rPr lang="zh-CN" altLang="en-US" dirty="0"/>
              <a:t>里面写一个类实现</a:t>
            </a:r>
            <a:r>
              <a:rPr lang="en-US" altLang="zh-CN" dirty="0" err="1"/>
              <a:t>WebMvcConfigure</a:t>
            </a:r>
            <a:r>
              <a:rPr lang="en-US" altLang="zh-CN" dirty="0"/>
              <a:t>,</a:t>
            </a:r>
            <a:r>
              <a:rPr lang="zh-CN" altLang="en-US" dirty="0"/>
              <a:t>需要加上</a:t>
            </a:r>
            <a:r>
              <a:rPr lang="en-US" altLang="zh-CN" dirty="0"/>
              <a:t>@configuration</a:t>
            </a:r>
            <a:r>
              <a:rPr lang="zh-CN" altLang="en-US" dirty="0"/>
              <a:t>注解</a:t>
            </a:r>
            <a:r>
              <a:rPr lang="en-US" altLang="zh-CN" dirty="0"/>
              <a:t>,</a:t>
            </a:r>
            <a:r>
              <a:rPr lang="zh-CN" altLang="en-US" dirty="0"/>
              <a:t>后面听不懂了</a:t>
            </a:r>
            <a:r>
              <a:rPr lang="en-US" altLang="zh-CN" dirty="0"/>
              <a:t>,</a:t>
            </a:r>
            <a:r>
              <a:rPr lang="zh-CN" altLang="en-US" dirty="0"/>
              <a:t>后补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Yaml</a:t>
            </a:r>
            <a:r>
              <a:rPr lang="zh-CN" altLang="en-US" dirty="0"/>
              <a:t>文件中这么写是自定义日期格式</a:t>
            </a:r>
            <a:r>
              <a:rPr lang="en-US" altLang="zh-CN" dirty="0"/>
              <a:t>(</a:t>
            </a:r>
            <a:r>
              <a:rPr lang="zh-CN" altLang="en-US" sz="1600" dirty="0"/>
              <a:t>日</a:t>
            </a:r>
            <a:r>
              <a:rPr lang="en-US" altLang="zh-CN" sz="1600" dirty="0"/>
              <a:t>,</a:t>
            </a:r>
            <a:r>
              <a:rPr lang="zh-CN" altLang="en-US" sz="1600" dirty="0"/>
              <a:t>月</a:t>
            </a:r>
            <a:r>
              <a:rPr lang="en-US" altLang="zh-CN" sz="1600" dirty="0"/>
              <a:t>,</a:t>
            </a:r>
            <a:r>
              <a:rPr lang="zh-CN" altLang="en-US" sz="1600" dirty="0"/>
              <a:t>年</a:t>
            </a:r>
            <a:r>
              <a:rPr lang="en-US" altLang="zh-CN" sz="1600" dirty="0"/>
              <a:t>,</a:t>
            </a:r>
            <a:r>
              <a:rPr lang="zh-CN" altLang="en-US" sz="1600" dirty="0"/>
              <a:t>时分秒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重写</a:t>
            </a:r>
            <a:r>
              <a:rPr lang="en-US" altLang="zh-CN" dirty="0" err="1"/>
              <a:t>viewController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A4E5F1-6182-4350-907B-1BF71437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88" y="4563504"/>
            <a:ext cx="6668078" cy="11812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35AD06-1D8E-4D76-A47A-AD02F7C3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534" y="3066448"/>
            <a:ext cx="2606266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1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0BC5-27EC-4A63-BD05-99202547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53D29-61A6-4823-8C53-188F4E01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首先写一个类继承</a:t>
            </a:r>
            <a:r>
              <a:rPr lang="en-US" altLang="zh-CN" dirty="0" err="1"/>
              <a:t>LocaleResolver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并重写其中的方法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3ADE4-DF7F-4CEC-B167-9928B167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06" y="2568332"/>
            <a:ext cx="4625741" cy="27205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3BC564-BF3B-4A2E-9982-E03AE96A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15" y="2568332"/>
            <a:ext cx="3307367" cy="9068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C2E99E-5DFF-4365-8AF4-F72CA468837F}"/>
              </a:ext>
            </a:extLst>
          </p:cNvPr>
          <p:cNvSpPr txBox="1"/>
          <p:nvPr/>
        </p:nvSpPr>
        <p:spPr>
          <a:xfrm>
            <a:off x="6294814" y="3661159"/>
            <a:ext cx="330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MVC</a:t>
            </a:r>
            <a:r>
              <a:rPr lang="zh-CN" altLang="en-US" dirty="0"/>
              <a:t>扩展中将其注入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71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96A6-2379-4C17-B409-4CB77A14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控制器接受参数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ECC01-5AE1-46F8-89A5-4E73C238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@Controller</a:t>
            </a:r>
            <a:r>
              <a:rPr lang="zh-CN" altLang="en-US" dirty="0"/>
              <a:t>类的方法上加</a:t>
            </a:r>
            <a:r>
              <a:rPr lang="en-US" altLang="zh-CN" dirty="0"/>
              <a:t>@ResponseBody</a:t>
            </a:r>
            <a:r>
              <a:rPr lang="zh-CN" altLang="en-US" dirty="0"/>
              <a:t>可以返回字符串</a:t>
            </a:r>
            <a:r>
              <a:rPr lang="en-US" altLang="zh-CN" dirty="0"/>
              <a:t>,</a:t>
            </a:r>
            <a:r>
              <a:rPr lang="zh-CN" altLang="en-US" dirty="0"/>
              <a:t>否则返回模板</a:t>
            </a:r>
            <a:endParaRPr lang="en-US" altLang="zh-CN" dirty="0"/>
          </a:p>
          <a:p>
            <a:r>
              <a:rPr lang="en-US" altLang="zh-CN" dirty="0"/>
              <a:t>@RestController</a:t>
            </a:r>
            <a:r>
              <a:rPr lang="zh-CN" altLang="en-US" dirty="0"/>
              <a:t>类的方法不需要</a:t>
            </a:r>
            <a:endParaRPr lang="en-US" altLang="zh-CN" dirty="0"/>
          </a:p>
          <a:p>
            <a:r>
              <a:rPr lang="zh-CN" altLang="en-US" dirty="0"/>
              <a:t>给方法设置参数</a:t>
            </a:r>
            <a:r>
              <a:rPr lang="en-US" altLang="zh-CN" dirty="0"/>
              <a:t>,</a:t>
            </a:r>
            <a:r>
              <a:rPr lang="zh-CN" altLang="en-US" dirty="0"/>
              <a:t>参数前</a:t>
            </a:r>
            <a:r>
              <a:rPr lang="en-US" altLang="zh-CN" dirty="0"/>
              <a:t>@RequestParam(“label</a:t>
            </a:r>
            <a:r>
              <a:rPr lang="zh-CN" altLang="en-US" dirty="0"/>
              <a:t>表单里的</a:t>
            </a:r>
            <a:r>
              <a:rPr lang="en-US" altLang="zh-CN" dirty="0"/>
              <a:t>name”)</a:t>
            </a:r>
            <a:r>
              <a:rPr lang="zh-CN" altLang="en-US" dirty="0"/>
              <a:t>可以防止发生意外</a:t>
            </a:r>
            <a:endParaRPr lang="en-US" altLang="zh-CN" dirty="0"/>
          </a:p>
          <a:p>
            <a:r>
              <a:rPr lang="zh-CN" altLang="en-US" dirty="0"/>
              <a:t>参数的值便是前端传递的数据</a:t>
            </a:r>
            <a:endParaRPr lang="en-US" altLang="zh-CN" dirty="0"/>
          </a:p>
          <a:p>
            <a:r>
              <a:rPr lang="zh-CN" altLang="en-US" dirty="0"/>
              <a:t>重定向</a:t>
            </a:r>
            <a:r>
              <a:rPr lang="en-US" altLang="zh-CN" dirty="0"/>
              <a:t>:”redirect:/index”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10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A7B33-1776-492E-A778-20ACB65A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拦截器实现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CD815-B072-4708-BD20-9DAE8D3E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写一个</a:t>
            </a:r>
            <a:r>
              <a:rPr lang="en-US" altLang="zh-CN" dirty="0" err="1"/>
              <a:t>LoginHandlerInterceptor</a:t>
            </a:r>
            <a:r>
              <a:rPr lang="zh-CN" altLang="en-US" dirty="0"/>
              <a:t>方法继承</a:t>
            </a:r>
            <a:r>
              <a:rPr lang="en-US" altLang="zh-CN" dirty="0" err="1"/>
              <a:t>HandlerInterceptor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重写其中的</a:t>
            </a:r>
            <a:r>
              <a:rPr lang="en-US" altLang="zh-CN" dirty="0" err="1"/>
              <a:t>preHandle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Mvc</a:t>
            </a:r>
            <a:r>
              <a:rPr lang="zh-CN" altLang="en-US" dirty="0"/>
              <a:t>配置扩展中</a:t>
            </a:r>
            <a:r>
              <a:rPr lang="en-US" altLang="zh-CN" dirty="0"/>
              <a:t>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93BB97-2A12-4984-AB50-709509BD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89" y="2687221"/>
            <a:ext cx="6165114" cy="19737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81BB41-B37B-41DA-846A-25B11F3C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65" y="4795909"/>
            <a:ext cx="7277731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3C8F3-31F2-4D14-8838-666E0A17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D358E7-EEBA-401F-8B96-E992925FF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633"/>
            <a:ext cx="2591025" cy="334547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35E843-6589-409F-8BF9-4B9B98C1CD8B}"/>
              </a:ext>
            </a:extLst>
          </p:cNvPr>
          <p:cNvSpPr txBox="1"/>
          <p:nvPr/>
        </p:nvSpPr>
        <p:spPr>
          <a:xfrm>
            <a:off x="4204355" y="1932633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代码写在与</a:t>
            </a:r>
            <a:r>
              <a:rPr lang="en-US" altLang="zh-CN" dirty="0"/>
              <a:t>Application</a:t>
            </a:r>
            <a:r>
              <a:rPr lang="zh-CN" altLang="en-US" dirty="0"/>
              <a:t>同级的包中如</a:t>
            </a:r>
            <a:r>
              <a:rPr lang="en-US" altLang="zh-CN" dirty="0"/>
              <a:t>controller</a:t>
            </a:r>
            <a:r>
              <a:rPr lang="zh-CN" altLang="en-US" dirty="0"/>
              <a:t>包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E8522E-63AF-41B0-BDE0-E2CC2B60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355" y="2820909"/>
            <a:ext cx="2720576" cy="1668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739870-255A-4C2F-ABCD-5BD1D946C862}"/>
              </a:ext>
            </a:extLst>
          </p:cNvPr>
          <p:cNvSpPr txBox="1"/>
          <p:nvPr/>
        </p:nvSpPr>
        <p:spPr>
          <a:xfrm>
            <a:off x="4204355" y="4722829"/>
            <a:ext cx="379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hello world</a:t>
            </a:r>
            <a:r>
              <a:rPr lang="zh-CN" altLang="en-US" dirty="0"/>
              <a:t>他生效的地址是</a:t>
            </a:r>
            <a:r>
              <a:rPr lang="en-US" altLang="zh-CN" dirty="0"/>
              <a:t>,/hello/hello,</a:t>
            </a:r>
            <a:r>
              <a:rPr lang="zh-CN" altLang="en-US" dirty="0"/>
              <a:t>写的时候方法前面的注解不能省</a:t>
            </a:r>
            <a:r>
              <a:rPr lang="en-US" altLang="zh-CN" dirty="0"/>
              <a:t>,</a:t>
            </a:r>
            <a:r>
              <a:rPr lang="zh-CN" altLang="en-US" dirty="0"/>
              <a:t>类前面的可以省</a:t>
            </a:r>
          </a:p>
        </p:txBody>
      </p:sp>
    </p:spTree>
    <p:extLst>
      <p:ext uri="{BB962C8B-B14F-4D97-AF65-F5344CB8AC3E}">
        <p14:creationId xmlns:p14="http://schemas.microsoft.com/office/powerpoint/2010/main" val="2080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08DF7-1B4B-4946-AE6A-9BDF5F98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整合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F7D37-C452-4D6D-B690-18E702D0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Mapper</a:t>
            </a:r>
            <a:r>
              <a:rPr lang="zh-CN" altLang="en-US" dirty="0"/>
              <a:t>接口加上</a:t>
            </a:r>
            <a:r>
              <a:rPr lang="en-US" altLang="zh-CN"/>
              <a:t>@Mapper</a:t>
            </a:r>
            <a:r>
              <a:rPr lang="zh-CN" altLang="en-US"/>
              <a:t>注解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91B133-52A6-4CA4-9714-141B4E32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42" y="1690688"/>
            <a:ext cx="8184589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A37D-9173-4897-A963-BEE161A2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更改端口号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B6226-47FC-428A-8617-385F86DB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1146"/>
          </a:xfrm>
        </p:spPr>
        <p:txBody>
          <a:bodyPr/>
          <a:lstStyle/>
          <a:p>
            <a:r>
              <a:rPr lang="zh-CN" altLang="en-US" dirty="0"/>
              <a:t>在配置文件中 直接写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86DA07-82D5-4B95-A939-62E2EF14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8" y="2457889"/>
            <a:ext cx="1958510" cy="754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AB541B-D205-43DC-88A4-69018A5E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06" y="2483813"/>
            <a:ext cx="3335861" cy="7285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86A204-B1ED-4CE7-AC71-2693B7E66048}"/>
              </a:ext>
            </a:extLst>
          </p:cNvPr>
          <p:cNvSpPr txBox="1"/>
          <p:nvPr/>
        </p:nvSpPr>
        <p:spPr>
          <a:xfrm>
            <a:off x="806777" y="3582941"/>
            <a:ext cx="5773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自定义</a:t>
            </a:r>
            <a:r>
              <a:rPr lang="en-US" altLang="zh-CN" sz="3200" dirty="0"/>
              <a:t>banner</a:t>
            </a:r>
            <a:r>
              <a:rPr lang="zh-CN" altLang="en-US" dirty="0"/>
              <a:t>直接在</a:t>
            </a:r>
            <a:r>
              <a:rPr lang="en-US" altLang="zh-CN" dirty="0"/>
              <a:t>resource</a:t>
            </a:r>
            <a:r>
              <a:rPr lang="zh-CN" altLang="en-US" dirty="0"/>
              <a:t>文件夹下新建</a:t>
            </a:r>
            <a:r>
              <a:rPr lang="en-US" altLang="zh-CN" dirty="0"/>
              <a:t>banner.txt</a:t>
            </a:r>
            <a:r>
              <a:rPr lang="zh-CN" altLang="en-US" dirty="0"/>
              <a:t>写入内容即可</a:t>
            </a:r>
            <a:r>
              <a:rPr lang="en-US" altLang="zh-CN" dirty="0"/>
              <a:t>(</a:t>
            </a:r>
            <a:r>
              <a:rPr lang="zh-CN" altLang="en-US" dirty="0"/>
              <a:t>这么臭的功能谁想要啊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8CEB3D-1B93-4084-BBDE-A0F3AD73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8903"/>
            <a:ext cx="2716145" cy="17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5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D579-4568-4938-9294-27E2EF74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自动装配原理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17324-8876-4E9F-9688-4804CDA3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关键文件是</a:t>
            </a:r>
            <a:r>
              <a:rPr lang="en-US" altLang="zh-CN" dirty="0"/>
              <a:t>pom.xml</a:t>
            </a:r>
          </a:p>
          <a:p>
            <a:r>
              <a:rPr lang="zh-CN" altLang="en-US" dirty="0"/>
              <a:t>核心依赖在父工程中</a:t>
            </a:r>
            <a:r>
              <a:rPr lang="en-US" altLang="zh-CN" dirty="0"/>
              <a:t>,</a:t>
            </a:r>
            <a:r>
              <a:rPr lang="zh-CN" altLang="en-US" dirty="0"/>
              <a:t>引入依赖时不需要指定版本</a:t>
            </a:r>
            <a:r>
              <a:rPr lang="en-US" altLang="zh-CN" dirty="0"/>
              <a:t>,</a:t>
            </a:r>
            <a:r>
              <a:rPr lang="zh-CN" altLang="en-US" dirty="0"/>
              <a:t>因为有版本仓库</a:t>
            </a:r>
            <a:endParaRPr lang="en-US" altLang="zh-CN" dirty="0"/>
          </a:p>
          <a:p>
            <a:r>
              <a:rPr lang="zh-CN" altLang="en-US" dirty="0"/>
              <a:t>启动器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其实就是</a:t>
            </a:r>
            <a:r>
              <a:rPr lang="en-US" altLang="zh-CN" dirty="0"/>
              <a:t>spring boot</a:t>
            </a:r>
            <a:r>
              <a:rPr lang="zh-CN" altLang="en-US" dirty="0"/>
              <a:t>的启动场景</a:t>
            </a:r>
            <a:r>
              <a:rPr lang="en-US" altLang="zh-CN" dirty="0"/>
              <a:t>,</a:t>
            </a:r>
            <a:r>
              <a:rPr lang="zh-CN" altLang="en-US" dirty="0"/>
              <a:t>启动器会自动导入我们某个场景需要的依赖</a:t>
            </a:r>
            <a:r>
              <a:rPr lang="en-US" altLang="zh-CN" dirty="0"/>
              <a:t>,spring boot</a:t>
            </a:r>
            <a:r>
              <a:rPr lang="zh-CN" altLang="en-US" dirty="0"/>
              <a:t>将所有的场景都变成一个个启动器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我们要使用什么功能</a:t>
            </a:r>
            <a:r>
              <a:rPr lang="en-US" altLang="zh-CN" dirty="0"/>
              <a:t>,</a:t>
            </a:r>
            <a:r>
              <a:rPr lang="zh-CN" altLang="en-US" dirty="0"/>
              <a:t>只要找到对应的启动器就行</a:t>
            </a:r>
            <a:r>
              <a:rPr lang="en-US" altLang="zh-CN" dirty="0"/>
              <a:t>(</a:t>
            </a:r>
            <a:r>
              <a:rPr lang="zh-CN" altLang="en-US" dirty="0"/>
              <a:t>官网找</a:t>
            </a:r>
            <a:r>
              <a:rPr lang="en-US" altLang="zh-CN" dirty="0"/>
              <a:t>start)</a:t>
            </a:r>
          </a:p>
          <a:p>
            <a:pPr marL="0" indent="0">
              <a:buNone/>
            </a:pPr>
            <a:r>
              <a:rPr lang="en-US" altLang="zh-CN" dirty="0"/>
              <a:t>……</a:t>
            </a:r>
            <a:r>
              <a:rPr lang="zh-CN" altLang="en-US" dirty="0"/>
              <a:t>听不懂了</a:t>
            </a:r>
            <a:r>
              <a:rPr lang="en-US" altLang="zh-CN" dirty="0"/>
              <a:t>,</a:t>
            </a:r>
            <a:r>
              <a:rPr lang="zh-CN" altLang="en-US" dirty="0"/>
              <a:t>以后再说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CC0BB9-6F99-429A-9A92-AC4C6CC4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54" y="2864425"/>
            <a:ext cx="4054191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6285E-EA2C-44B0-918E-A2EDBC10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385ED-2586-4521-8A2C-AD7A0A88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将此文件替换为</a:t>
            </a:r>
            <a:r>
              <a:rPr lang="en-US" altLang="zh-CN" dirty="0" err="1"/>
              <a:t>application.yaml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B48650-FBCA-4B55-888C-11466F6A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8" y="2457889"/>
            <a:ext cx="1958510" cy="7544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F1BD26-BF2C-4DBD-A25A-A61B636E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06" y="2457889"/>
            <a:ext cx="1595116" cy="7544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99B165-4967-4CDF-847C-AC309F4B0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71" y="2457889"/>
            <a:ext cx="3002540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891C2-2BBA-4B86-A1C9-BCCE6EF3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1AB7E-9501-4401-B356-40A415C1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在主启动类的同级包里写</a:t>
            </a:r>
            <a:r>
              <a:rPr lang="en-US" altLang="zh-CN" dirty="0"/>
              <a:t>Dog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Dog</a:t>
            </a:r>
            <a:r>
              <a:rPr lang="zh-CN" altLang="en-US" dirty="0"/>
              <a:t>类内容与普通</a:t>
            </a:r>
            <a:r>
              <a:rPr lang="en-US" altLang="zh-CN" dirty="0"/>
              <a:t>java</a:t>
            </a:r>
            <a:r>
              <a:rPr lang="zh-CN" altLang="en-US" dirty="0"/>
              <a:t>相同</a:t>
            </a:r>
            <a:endParaRPr lang="en-US" altLang="zh-CN" dirty="0"/>
          </a:p>
          <a:p>
            <a:r>
              <a:rPr lang="zh-CN" altLang="en-US" dirty="0"/>
              <a:t>在属性的前面加</a:t>
            </a:r>
            <a:r>
              <a:rPr lang="en-US" altLang="zh-CN" dirty="0"/>
              <a:t>@Value(“”)</a:t>
            </a:r>
          </a:p>
          <a:p>
            <a:pPr marL="0" indent="0">
              <a:buNone/>
            </a:pPr>
            <a:r>
              <a:rPr lang="zh-CN" altLang="en-US" dirty="0"/>
              <a:t>可以直接给它赋值</a:t>
            </a:r>
            <a:endParaRPr lang="en-US" altLang="zh-CN" dirty="0"/>
          </a:p>
          <a:p>
            <a:r>
              <a:rPr lang="zh-CN" altLang="en-US" dirty="0"/>
              <a:t>在类的前面加</a:t>
            </a:r>
            <a:r>
              <a:rPr lang="en-US" altLang="zh-CN" dirty="0"/>
              <a:t>@Component</a:t>
            </a:r>
          </a:p>
          <a:p>
            <a:pPr marL="0" indent="0">
              <a:buNone/>
            </a:pPr>
            <a:r>
              <a:rPr lang="zh-CN" altLang="en-US" dirty="0"/>
              <a:t>可以将这个类加到</a:t>
            </a:r>
            <a:r>
              <a:rPr lang="en-US" altLang="zh-CN" dirty="0"/>
              <a:t>spring</a:t>
            </a:r>
            <a:r>
              <a:rPr lang="zh-CN" altLang="en-US" dirty="0"/>
              <a:t>组件中</a:t>
            </a:r>
            <a:endParaRPr lang="en-US" altLang="zh-CN" dirty="0"/>
          </a:p>
          <a:p>
            <a:r>
              <a:rPr lang="zh-CN" altLang="en-US" dirty="0"/>
              <a:t>在测试类中加</a:t>
            </a:r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可实现自动装配</a:t>
            </a:r>
            <a:r>
              <a:rPr lang="en-US" altLang="zh-CN" dirty="0"/>
              <a:t>,</a:t>
            </a:r>
            <a:r>
              <a:rPr lang="zh-CN" altLang="en-US" dirty="0"/>
              <a:t>否则就需要</a:t>
            </a:r>
            <a:r>
              <a:rPr lang="en-US" altLang="zh-CN" dirty="0"/>
              <a:t>new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AB973E-0BE4-4D02-B4C8-9540CFCD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0402"/>
            <a:ext cx="1630821" cy="1028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43FAB5-9A4E-4C3C-99BF-C77674F6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55" y="2943968"/>
            <a:ext cx="2270957" cy="16765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CBD97C-8884-45C6-A961-EFF0193F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55" y="5004512"/>
            <a:ext cx="147840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9CCC-160C-4D0D-9707-03255E78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yaml</a:t>
            </a:r>
            <a:r>
              <a:rPr lang="zh-CN" altLang="en-US" dirty="0"/>
              <a:t>给类赋值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0F54F-3163-4B2B-A1D6-F27EF39B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先在</a:t>
            </a:r>
            <a:r>
              <a:rPr lang="en-US" altLang="zh-CN" dirty="0" err="1"/>
              <a:t>yaml</a:t>
            </a:r>
            <a:r>
              <a:rPr lang="zh-CN" altLang="en-US" dirty="0"/>
              <a:t>文件中写好要赋值的东西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名称要对应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在类上方</a:t>
            </a:r>
            <a:r>
              <a:rPr lang="en-US" altLang="zh-CN" dirty="0"/>
              <a:t>@ConfigurationProperties(prefix = “dog”)</a:t>
            </a:r>
          </a:p>
          <a:p>
            <a:endParaRPr lang="en-US" altLang="zh-CN" dirty="0"/>
          </a:p>
          <a:p>
            <a:r>
              <a:rPr lang="zh-CN" altLang="en-US" dirty="0"/>
              <a:t>然后直接在测试类中</a:t>
            </a:r>
            <a:r>
              <a:rPr lang="en-US" altLang="zh-CN" dirty="0"/>
              <a:t>@Autowire</a:t>
            </a:r>
            <a:r>
              <a:rPr lang="zh-CN" altLang="en-US" dirty="0"/>
              <a:t>即可使用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Yaml</a:t>
            </a:r>
            <a:r>
              <a:rPr lang="zh-CN" altLang="en-US" dirty="0"/>
              <a:t>文件中可以用</a:t>
            </a:r>
            <a:r>
              <a:rPr lang="en-US" altLang="zh-CN" dirty="0"/>
              <a:t>${random.int}</a:t>
            </a:r>
            <a:r>
              <a:rPr lang="zh-CN" altLang="en-US" dirty="0"/>
              <a:t>来实现随机数</a:t>
            </a:r>
            <a:r>
              <a:rPr lang="en-US" altLang="zh-CN" dirty="0"/>
              <a:t>,</a:t>
            </a:r>
            <a:r>
              <a:rPr lang="zh-CN" altLang="en-US" dirty="0"/>
              <a:t>大括号里也可以是其他函数</a:t>
            </a:r>
            <a:r>
              <a:rPr lang="en-US" altLang="zh-CN" dirty="0"/>
              <a:t>${person.hello:hello2}</a:t>
            </a:r>
            <a:r>
              <a:rPr lang="zh-CN" altLang="en-US" dirty="0"/>
              <a:t>如果冒号前面的值存在则走前面的值否则走后面的默认值</a:t>
            </a:r>
            <a:r>
              <a:rPr lang="en-US" altLang="zh-CN" dirty="0"/>
              <a:t>hello2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2957B6-9B4E-4196-A2B2-FCB3A9DB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15" y="1825625"/>
            <a:ext cx="1493649" cy="6858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ED5B8F-F709-4A6A-BD12-E61CCB845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564" y="2511484"/>
            <a:ext cx="3185436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34A91-6E37-4665-8354-8E8EF2C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松散绑定和</a:t>
            </a:r>
            <a:r>
              <a:rPr lang="en-US" altLang="zh-CN"/>
              <a:t>jsr303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550ED-D376-42DA-8D00-D094D426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松散绑定即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都可以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(‘-’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’_’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都可以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JSR303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数据校验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给类加上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@Validated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的注解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给要限制的属性加上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对应的注解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相关的注解可以百度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3FDDF3-FC77-4D40-9B6D-07236F61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756" y="2443289"/>
            <a:ext cx="256054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D044C-3944-48BA-B131-AF4A7ECA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多文件配置</a:t>
            </a:r>
            <a:r>
              <a:rPr lang="en-US" altLang="zh-CN" dirty="0"/>
              <a:t>(</a:t>
            </a:r>
            <a:r>
              <a:rPr lang="zh-CN" altLang="en-US" dirty="0"/>
              <a:t>按照优先级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358FC-49E8-4430-99A6-49A26BB7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项目文件夹下的</a:t>
            </a:r>
            <a:r>
              <a:rPr lang="en-US" altLang="zh-CN" dirty="0"/>
              <a:t>config</a:t>
            </a:r>
            <a:r>
              <a:rPr lang="zh-CN" altLang="en-US" dirty="0"/>
              <a:t>文件夹内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项目文件夹下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类文件夹下的</a:t>
            </a:r>
            <a:r>
              <a:rPr lang="en-US" altLang="zh-CN" dirty="0"/>
              <a:t>config</a:t>
            </a:r>
            <a:r>
              <a:rPr lang="zh-CN" altLang="en-US" dirty="0"/>
              <a:t>文件夹内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类文件夹下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有多个环境时</a:t>
            </a:r>
            <a:r>
              <a:rPr lang="en-US" altLang="zh-CN" dirty="0"/>
              <a:t>,</a:t>
            </a:r>
            <a:r>
              <a:rPr lang="zh-CN" altLang="en-US" dirty="0"/>
              <a:t>在默认配置文件中这么写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即可对应激活环境</a:t>
            </a:r>
            <a:r>
              <a:rPr lang="en-US" altLang="zh-CN" dirty="0"/>
              <a:t>(</a:t>
            </a:r>
            <a:r>
              <a:rPr lang="zh-CN" altLang="en-US" dirty="0"/>
              <a:t>只需写上</a:t>
            </a:r>
            <a:r>
              <a:rPr lang="en-US" altLang="zh-CN" dirty="0"/>
              <a:t>-</a:t>
            </a:r>
            <a:r>
              <a:rPr lang="zh-CN" altLang="en-US" dirty="0"/>
              <a:t>后面的东西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FA16F-13CF-4F4C-90EF-61004EC3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59" y="1690688"/>
            <a:ext cx="2743438" cy="2347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8468EA-BAAA-49F4-A9F9-95DACE1B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800" y="4172788"/>
            <a:ext cx="1310754" cy="716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85AA40-FF5F-4A85-9480-74A372A7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00" y="4991979"/>
            <a:ext cx="1516511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6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1016</Words>
  <Application>Microsoft Office PowerPoint</Application>
  <PresentationFormat>宽屏</PresentationFormat>
  <Paragraphs>107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Courier New</vt:lpstr>
      <vt:lpstr>Office 主题​​</vt:lpstr>
      <vt:lpstr>Spring boot初学</vt:lpstr>
      <vt:lpstr>项目结构</vt:lpstr>
      <vt:lpstr>更改端口号</vt:lpstr>
      <vt:lpstr>自动装配原理</vt:lpstr>
      <vt:lpstr>Yaml配置文件</vt:lpstr>
      <vt:lpstr>测试类</vt:lpstr>
      <vt:lpstr>通过yaml给类赋值</vt:lpstr>
      <vt:lpstr>松散绑定和jsr303</vt:lpstr>
      <vt:lpstr>多文件配置(按照优先级)</vt:lpstr>
      <vt:lpstr>Yaml文件分块</vt:lpstr>
      <vt:lpstr>Web开发</vt:lpstr>
      <vt:lpstr>静态资源</vt:lpstr>
      <vt:lpstr>模板引擎</vt:lpstr>
      <vt:lpstr>模板引擎写法</vt:lpstr>
      <vt:lpstr>简单的模板语法</vt:lpstr>
      <vt:lpstr>扩展mvc</vt:lpstr>
      <vt:lpstr>国际化</vt:lpstr>
      <vt:lpstr>控制器接受参数</vt:lpstr>
      <vt:lpstr>拦截器实现</vt:lpstr>
      <vt:lpstr>整合mybatis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boot初学</dc:title>
  <dc:creator>1970717299@qq.com</dc:creator>
  <cp:lastModifiedBy>永霖 王</cp:lastModifiedBy>
  <cp:revision>172</cp:revision>
  <dcterms:created xsi:type="dcterms:W3CDTF">2021-12-27T14:20:03Z</dcterms:created>
  <dcterms:modified xsi:type="dcterms:W3CDTF">2023-10-03T06:55:09Z</dcterms:modified>
</cp:coreProperties>
</file>