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23C88-CE64-4B91-8A07-29CD0A347D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E3929-41B2-4A35-A15E-583763E2FA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E3929-41B2-4A35-A15E-583763E2FADA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E3929-41B2-4A35-A15E-583763E2FADA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6B92B-9AEA-47AA-AA25-D33B66F0A100}" type="datetimeFigureOut">
              <a:rPr lang="en-US" smtClean="0"/>
              <a:t>11/6/2008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0FD95-59E5-42C0-831D-92B2A130F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6B92B-9AEA-47AA-AA25-D33B66F0A100}" type="datetimeFigureOut">
              <a:rPr lang="en-US" smtClean="0"/>
              <a:t>11/6/2008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0FD95-59E5-42C0-831D-92B2A130F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6B92B-9AEA-47AA-AA25-D33B66F0A100}" type="datetimeFigureOut">
              <a:rPr lang="en-US" smtClean="0"/>
              <a:t>11/6/2008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0FD95-59E5-42C0-831D-92B2A130F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6B92B-9AEA-47AA-AA25-D33B66F0A100}" type="datetimeFigureOut">
              <a:rPr lang="en-US" smtClean="0"/>
              <a:t>11/6/2008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0FD95-59E5-42C0-831D-92B2A130F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6B92B-9AEA-47AA-AA25-D33B66F0A100}" type="datetimeFigureOut">
              <a:rPr lang="en-US" smtClean="0"/>
              <a:t>11/6/2008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0FD95-59E5-42C0-831D-92B2A130F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6B92B-9AEA-47AA-AA25-D33B66F0A100}" type="datetimeFigureOut">
              <a:rPr lang="en-US" smtClean="0"/>
              <a:t>11/6/2008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0FD95-59E5-42C0-831D-92B2A130F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6B92B-9AEA-47AA-AA25-D33B66F0A100}" type="datetimeFigureOut">
              <a:rPr lang="en-US" smtClean="0"/>
              <a:t>11/6/2008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0FD95-59E5-42C0-831D-92B2A130F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6B92B-9AEA-47AA-AA25-D33B66F0A100}" type="datetimeFigureOut">
              <a:rPr lang="en-US" smtClean="0"/>
              <a:t>11/6/2008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0FD95-59E5-42C0-831D-92B2A130F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6B92B-9AEA-47AA-AA25-D33B66F0A100}" type="datetimeFigureOut">
              <a:rPr lang="en-US" smtClean="0"/>
              <a:t>11/6/2008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0FD95-59E5-42C0-831D-92B2A130F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6B92B-9AEA-47AA-AA25-D33B66F0A100}" type="datetimeFigureOut">
              <a:rPr lang="en-US" smtClean="0"/>
              <a:t>11/6/2008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0FD95-59E5-42C0-831D-92B2A130F1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F6B92B-9AEA-47AA-AA25-D33B66F0A100}" type="datetimeFigureOut">
              <a:rPr lang="en-US" smtClean="0"/>
              <a:t>11/6/2008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20FD95-59E5-42C0-831D-92B2A130F1E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CF6B92B-9AEA-47AA-AA25-D33B66F0A100}" type="datetimeFigureOut">
              <a:rPr lang="en-US" smtClean="0"/>
              <a:t>11/6/2008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F20FD95-59E5-42C0-831D-92B2A130F1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dirty="0"/>
              <a:t>The </a:t>
            </a:r>
            <a:r>
              <a:rPr lang="en-US" sz="4200" dirty="0" err="1" smtClean="0">
                <a:latin typeface="Courier New" pitchFamily="49" charset="0"/>
              </a:rPr>
              <a:t>JApplet</a:t>
            </a:r>
            <a:r>
              <a:rPr lang="en-US" dirty="0" smtClean="0"/>
              <a:t> </a:t>
            </a:r>
            <a:r>
              <a:rPr lang="en-US" dirty="0"/>
              <a:t>Class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114800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class </a:t>
            </a:r>
            <a:r>
              <a:rPr lang="en-US" sz="2400" dirty="0" err="1">
                <a:latin typeface="Courier New" pitchFamily="49" charset="0"/>
              </a:rPr>
              <a:t>MyApplet</a:t>
            </a:r>
            <a:r>
              <a:rPr lang="en-US" sz="2400" dirty="0">
                <a:latin typeface="Courier New" pitchFamily="49" charset="0"/>
              </a:rPr>
              <a:t> extends </a:t>
            </a:r>
            <a:r>
              <a:rPr lang="en-US" sz="2400" dirty="0" err="1" smtClean="0">
                <a:latin typeface="Courier New" pitchFamily="49" charset="0"/>
              </a:rPr>
              <a:t>JApplet</a:t>
            </a:r>
            <a:endParaRPr lang="en-US" sz="2200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{ public void init()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   { </a:t>
            </a:r>
            <a:r>
              <a:rPr lang="en-US" sz="2400" dirty="0" smtClean="0">
                <a:latin typeface="Courier New" pitchFamily="49" charset="0"/>
              </a:rPr>
              <a:t>// code to populate screen </a:t>
            </a:r>
            <a:r>
              <a:rPr lang="en-US" sz="2400" dirty="0">
                <a:latin typeface="Courier New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   public void start()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   { </a:t>
            </a:r>
            <a:r>
              <a:rPr lang="en-US" sz="2400" dirty="0" smtClean="0">
                <a:latin typeface="Courier New" pitchFamily="49" charset="0"/>
              </a:rPr>
              <a:t>// code to start animation </a:t>
            </a:r>
            <a:r>
              <a:rPr lang="en-US" sz="2400" dirty="0">
                <a:latin typeface="Courier New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   public void stop()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   { </a:t>
            </a:r>
            <a:r>
              <a:rPr lang="en-US" sz="2400" dirty="0" smtClean="0">
                <a:latin typeface="Courier New" pitchFamily="49" charset="0"/>
              </a:rPr>
              <a:t>// code to stop animation </a:t>
            </a:r>
            <a:r>
              <a:rPr lang="en-US" sz="2400" dirty="0">
                <a:latin typeface="Courier New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   public void destroy()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   { </a:t>
            </a:r>
            <a:r>
              <a:rPr lang="en-US" sz="2400" dirty="0" smtClean="0">
                <a:latin typeface="Courier New" pitchFamily="49" charset="0"/>
              </a:rPr>
              <a:t>// rarely used }</a:t>
            </a:r>
            <a:endParaRPr lang="en-US" sz="2400" dirty="0">
              <a:latin typeface="Courier New" pitchFamily="49" charset="0"/>
            </a:endParaRP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   //your other methods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sz="4200">
                <a:latin typeface="Courier New" pitchFamily="49" charset="0"/>
              </a:rPr>
              <a:t>init()</a:t>
            </a:r>
            <a:r>
              <a:rPr lang="en-US"/>
              <a:t> Method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315200" cy="3505200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2800"/>
              <a:t>Invoked when the applet is first loaded and again if the applet is reloaded.</a:t>
            </a:r>
          </a:p>
          <a:p>
            <a:pPr marL="0" indent="0">
              <a:spcBef>
                <a:spcPct val="100000"/>
              </a:spcBef>
              <a:buFont typeface="Monotype Sorts" pitchFamily="2" charset="2"/>
              <a:buNone/>
            </a:pPr>
            <a:r>
              <a:rPr lang="en-US" sz="2800"/>
              <a:t>Common functions implemented in this method include creating threads, loading images, setting up user-interface components, and getting parameters from the </a:t>
            </a:r>
            <a:r>
              <a:rPr lang="en-US" sz="2600">
                <a:latin typeface="Courier New" pitchFamily="49" charset="0"/>
              </a:rPr>
              <a:t>&lt;applet&gt;</a:t>
            </a:r>
            <a:r>
              <a:rPr lang="en-US" sz="2800"/>
              <a:t> tag in the</a:t>
            </a:r>
            <a:br>
              <a:rPr lang="en-US" sz="2800"/>
            </a:br>
            <a:r>
              <a:rPr lang="en-US" sz="2800"/>
              <a:t>HTML page.</a:t>
            </a:r>
            <a:r>
              <a:rPr lang="en-US">
                <a:latin typeface="Book Antiqua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sz="4200">
                <a:latin typeface="Courier New" pitchFamily="49" charset="0"/>
              </a:rPr>
              <a:t>start()</a:t>
            </a:r>
            <a:r>
              <a:rPr lang="en-US"/>
              <a:t> Method</a:t>
            </a:r>
            <a:endParaRPr lang="en-US" b="1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315200" cy="3505200"/>
          </a:xfrm>
          <a:noFill/>
          <a:ln/>
        </p:spPr>
        <p:txBody>
          <a:bodyPr>
            <a:normAutofit fontScale="85000"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2800"/>
              <a:t>Invoked after the </a:t>
            </a:r>
            <a:r>
              <a:rPr lang="en-US" sz="2600">
                <a:latin typeface="Courier New" pitchFamily="49" charset="0"/>
              </a:rPr>
              <a:t>init()</a:t>
            </a:r>
            <a:r>
              <a:rPr lang="en-US" sz="2800"/>
              <a:t> method is executed;  also called whenever the applet becomes active again after a period of inactivity (for example, when the user returns to the page containing the applet after surfing other Web pages).</a:t>
            </a:r>
          </a:p>
          <a:p>
            <a:pPr marL="0" indent="0">
              <a:spcBef>
                <a:spcPct val="100000"/>
              </a:spcBef>
              <a:buFont typeface="Monotype Sorts" pitchFamily="2" charset="2"/>
              <a:buNone/>
            </a:pPr>
            <a:r>
              <a:rPr lang="en-US" sz="2800"/>
              <a:t>Functionality might include restarting threads</a:t>
            </a:r>
            <a:br>
              <a:rPr lang="en-US" sz="2800"/>
            </a:br>
            <a:r>
              <a:rPr lang="en-US" sz="2800"/>
              <a:t>(for example, to resume an animation) or</a:t>
            </a:r>
            <a:br>
              <a:rPr lang="en-US" sz="2800"/>
            </a:br>
            <a:r>
              <a:rPr lang="en-US" sz="2800"/>
              <a:t>simply telling the applet to run again.</a:t>
            </a:r>
            <a:r>
              <a:rPr lang="en-US">
                <a:latin typeface="Book Antiqua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sz="4200">
                <a:latin typeface="Courier New" pitchFamily="49" charset="0"/>
              </a:rPr>
              <a:t>stop()</a:t>
            </a:r>
            <a:r>
              <a:rPr lang="en-US"/>
              <a:t> Method</a:t>
            </a:r>
          </a:p>
        </p:txBody>
      </p:sp>
      <p:sp>
        <p:nvSpPr>
          <p:cNvPr id="138243" name="Rectangle 1027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239000" cy="3505200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2800"/>
              <a:t>The opposite of the </a:t>
            </a:r>
            <a:r>
              <a:rPr lang="en-US" sz="2600">
                <a:latin typeface="Courier New" pitchFamily="49" charset="0"/>
              </a:rPr>
              <a:t>start()</a:t>
            </a:r>
            <a:r>
              <a:rPr lang="en-US" sz="2800"/>
              <a:t> method, which is called when the user moves back to the page containing the applet; the </a:t>
            </a:r>
            <a:r>
              <a:rPr lang="en-US" sz="2600">
                <a:latin typeface="Courier New" pitchFamily="49" charset="0"/>
              </a:rPr>
              <a:t>stop()</a:t>
            </a:r>
            <a:r>
              <a:rPr lang="en-US" sz="2800"/>
              <a:t> method is invoked when the user moves off the page.</a:t>
            </a:r>
          </a:p>
          <a:p>
            <a:pPr marL="0" indent="0">
              <a:spcBef>
                <a:spcPct val="100000"/>
              </a:spcBef>
              <a:buFont typeface="Monotype Sorts" pitchFamily="2" charset="2"/>
              <a:buNone/>
            </a:pPr>
            <a:r>
              <a:rPr lang="en-US" sz="2800"/>
              <a:t>When the user leaves the page, any threads the applet has started—but not completed—will continue to run.</a:t>
            </a:r>
            <a:r>
              <a:rPr lang="en-US">
                <a:latin typeface="Book Antiqua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The </a:t>
            </a:r>
            <a:r>
              <a:rPr lang="en-US" sz="4200">
                <a:latin typeface="Courier New" pitchFamily="49" charset="0"/>
              </a:rPr>
              <a:t>destroy()</a:t>
            </a:r>
            <a:r>
              <a:rPr lang="en-US"/>
              <a:t> Method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467600" cy="3124200"/>
          </a:xfrm>
          <a:noFill/>
          <a:ln/>
        </p:spPr>
        <p:txBody>
          <a:bodyPr>
            <a:normAutofit fontScale="92500" lnSpcReduction="2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sz="2800"/>
              <a:t>Invoked when the browser exits normally to inform the applet that it is no longer needed and that it should release any resources it has allocated.</a:t>
            </a:r>
          </a:p>
          <a:p>
            <a:pPr marL="0" indent="0">
              <a:spcBef>
                <a:spcPct val="100000"/>
              </a:spcBef>
              <a:buFont typeface="Monotype Sorts" pitchFamily="2" charset="2"/>
              <a:buNone/>
            </a:pPr>
            <a:r>
              <a:rPr lang="en-US" sz="2800"/>
              <a:t>Usually, you will not need to override this method unless you need to release specific resources, such as threads that the applet created.</a:t>
            </a:r>
            <a:endParaRPr lang="en-US" sz="280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/>
              <a:t>Writing Applets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2800" dirty="0"/>
              <a:t>Always extends the</a:t>
            </a:r>
            <a:r>
              <a:rPr lang="en-US" sz="3000" dirty="0"/>
              <a:t> </a:t>
            </a:r>
            <a:r>
              <a:rPr lang="en-US" sz="2800" dirty="0" err="1" smtClean="0">
                <a:latin typeface="Courier New" pitchFamily="49" charset="0"/>
              </a:rPr>
              <a:t>JApplet</a:t>
            </a:r>
            <a:r>
              <a:rPr lang="en-US" sz="3000" dirty="0" smtClean="0"/>
              <a:t> </a:t>
            </a:r>
            <a:r>
              <a:rPr lang="en-US" sz="2800" dirty="0"/>
              <a:t>class.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Override</a:t>
            </a:r>
            <a:r>
              <a:rPr lang="en-US" sz="3000" dirty="0"/>
              <a:t> </a:t>
            </a:r>
            <a:r>
              <a:rPr lang="en-US" sz="2600" dirty="0">
                <a:latin typeface="Courier New" pitchFamily="49" charset="0"/>
              </a:rPr>
              <a:t>init()</a:t>
            </a:r>
            <a:r>
              <a:rPr lang="en-US" sz="2800" dirty="0"/>
              <a:t>, </a:t>
            </a:r>
            <a:r>
              <a:rPr lang="en-US" sz="2600" dirty="0">
                <a:latin typeface="Courier New" pitchFamily="49" charset="0"/>
              </a:rPr>
              <a:t>start()</a:t>
            </a:r>
            <a:r>
              <a:rPr lang="en-US" sz="2800" dirty="0"/>
              <a:t>, </a:t>
            </a:r>
            <a:r>
              <a:rPr lang="en-US" sz="2600" dirty="0">
                <a:latin typeface="Courier New" pitchFamily="49" charset="0"/>
              </a:rPr>
              <a:t>stop()</a:t>
            </a:r>
            <a:r>
              <a:rPr lang="en-US" sz="2800" dirty="0"/>
              <a:t>, and</a:t>
            </a:r>
            <a:r>
              <a:rPr lang="en-US" sz="3000" dirty="0"/>
              <a:t> </a:t>
            </a:r>
            <a:r>
              <a:rPr lang="en-US" sz="2600" dirty="0">
                <a:latin typeface="Courier New" pitchFamily="49" charset="0"/>
              </a:rPr>
              <a:t>destroy()</a:t>
            </a:r>
            <a:r>
              <a:rPr lang="en-US" sz="2800" dirty="0"/>
              <a:t> if necessary.  By default, these methods are empty.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Add your own methods and data if necessary.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Applets are always embedded in an</a:t>
            </a:r>
            <a:br>
              <a:rPr lang="en-US" sz="2800" dirty="0"/>
            </a:br>
            <a:r>
              <a:rPr lang="en-US" sz="2800" dirty="0"/>
              <a:t>HTML </a:t>
            </a:r>
            <a:r>
              <a:rPr lang="en-US" sz="2800" dirty="0" smtClean="0"/>
              <a:t>page by using the &lt;applet&gt; tag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Conversions Between Applications and Applets</a:t>
            </a:r>
            <a:endParaRPr lang="en-US" b="1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3581400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sz="2800" dirty="0"/>
              <a:t>Conversions between applications and applets are simple and easy.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You can always convert an applet into an </a:t>
            </a:r>
            <a:r>
              <a:rPr lang="en-US" sz="2800" dirty="0" smtClean="0"/>
              <a:t>application</a:t>
            </a: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dirty="0"/>
              <a:t>You can convert an application to an</a:t>
            </a:r>
            <a:br>
              <a:rPr lang="en-US" sz="2800" dirty="0"/>
            </a:br>
            <a:r>
              <a:rPr lang="en-US" sz="2800" dirty="0"/>
              <a:t>applet as long as security restrictions are</a:t>
            </a:r>
            <a:br>
              <a:rPr lang="en-US" sz="2800" dirty="0"/>
            </a:br>
            <a:r>
              <a:rPr lang="en-US" sz="2800" dirty="0"/>
              <a:t>not violated.</a:t>
            </a:r>
            <a:endParaRPr lang="en-US" sz="3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</TotalTime>
  <Words>356</Words>
  <Application>Microsoft Office PowerPoint</Application>
  <PresentationFormat>On-screen Show (4:3)</PresentationFormat>
  <Paragraphs>35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The JApplet Class</vt:lpstr>
      <vt:lpstr>The init() Method</vt:lpstr>
      <vt:lpstr>The start() Method</vt:lpstr>
      <vt:lpstr>The stop() Method</vt:lpstr>
      <vt:lpstr>The destroy() Method</vt:lpstr>
      <vt:lpstr>Writing Applets</vt:lpstr>
      <vt:lpstr>Conversions Between Applications and Applets</vt:lpstr>
    </vt:vector>
  </TitlesOfParts>
  <Company>Brookdale Community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JApplet Class</dc:title>
  <dc:creator>John Mensing</dc:creator>
  <cp:lastModifiedBy>John Mensing</cp:lastModifiedBy>
  <cp:revision>2</cp:revision>
  <dcterms:created xsi:type="dcterms:W3CDTF">2008-11-06T22:54:32Z</dcterms:created>
  <dcterms:modified xsi:type="dcterms:W3CDTF">2008-11-06T23:04:36Z</dcterms:modified>
</cp:coreProperties>
</file>