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12D2E-648F-42C3-B6BF-D1BA5D286625}" type="slidenum">
              <a:rPr lang="en-US"/>
              <a:pPr/>
              <a:t>1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sz="4000"/>
              <a:t>GUI Class Hierarchy (Swing)</a:t>
            </a:r>
            <a:endParaRPr lang="en-US"/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/>
        </p:nvGraphicFramePr>
        <p:xfrm>
          <a:off x="-468313" y="1066800"/>
          <a:ext cx="9625013" cy="5291138"/>
        </p:xfrm>
        <a:graphic>
          <a:graphicData uri="http://schemas.openxmlformats.org/presentationml/2006/ole">
            <p:oleObj spid="_x0000_s1026" name="Picture" r:id="rId3" imgW="5715000" imgH="31431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C91ED-506D-4944-BD41-7F670EBBAC29}" type="slidenum">
              <a:rPr lang="en-US"/>
              <a:pPr/>
              <a:t>2</a:t>
            </a:fld>
            <a:endParaRPr lang="en-US"/>
          </a:p>
        </p:txBody>
      </p:sp>
      <p:sp>
        <p:nvSpPr>
          <p:cNvPr id="360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667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Container Classes</a:t>
            </a:r>
            <a:endParaRPr lang="en-US"/>
          </a:p>
        </p:txBody>
      </p:sp>
      <p:graphicFrame>
        <p:nvGraphicFramePr>
          <p:cNvPr id="360451" name="Object 1027"/>
          <p:cNvGraphicFramePr>
            <a:graphicFrameLocks noChangeAspect="1"/>
          </p:cNvGraphicFramePr>
          <p:nvPr/>
        </p:nvGraphicFramePr>
        <p:xfrm>
          <a:off x="-468313" y="923925"/>
          <a:ext cx="9625013" cy="5578475"/>
        </p:xfrm>
        <a:graphic>
          <a:graphicData uri="http://schemas.openxmlformats.org/presentationml/2006/ole">
            <p:oleObj spid="_x0000_s2050" name="Picture" r:id="rId3" imgW="5715000" imgH="3314880" progId="Word.Picture.8">
              <p:embed/>
            </p:oleObj>
          </a:graphicData>
        </a:graphic>
      </p:graphicFrame>
      <p:sp>
        <p:nvSpPr>
          <p:cNvPr id="360452" name="Text Box 1028"/>
          <p:cNvSpPr txBox="1">
            <a:spLocks noChangeArrowheads="1"/>
          </p:cNvSpPr>
          <p:nvPr/>
        </p:nvSpPr>
        <p:spPr bwMode="auto">
          <a:xfrm>
            <a:off x="228600" y="4953000"/>
            <a:ext cx="37338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Container classes can contain other GUI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8F2E62-A65D-45B8-A661-82A8830FD7C0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-481013" y="838200"/>
          <a:ext cx="9625013" cy="5578475"/>
        </p:xfrm>
        <a:graphic>
          <a:graphicData uri="http://schemas.openxmlformats.org/presentationml/2006/ole">
            <p:oleObj spid="_x0000_s3074" name="Picture" r:id="rId3" imgW="5715000" imgH="3314880" progId="Word.Picture.8">
              <p:embed/>
            </p:oleObj>
          </a:graphicData>
        </a:graphic>
      </p:graphicFrame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-152400" y="4572000"/>
            <a:ext cx="42672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cs typeface="Times New Roman" pitchFamily="18" charset="0"/>
              </a:rPr>
              <a:t>The helper classes are not subclasses of </a:t>
            </a:r>
            <a:r>
              <a:rPr lang="en-US" sz="2000" u="sng" dirty="0">
                <a:solidFill>
                  <a:schemeClr val="bg2"/>
                </a:solidFill>
                <a:cs typeface="Times New Roman" pitchFamily="18" charset="0"/>
              </a:rPr>
              <a:t>Component</a:t>
            </a:r>
            <a:r>
              <a:rPr lang="en-US" sz="2000" dirty="0">
                <a:solidFill>
                  <a:schemeClr val="bg2"/>
                </a:solidFill>
                <a:cs typeface="Times New Roman" pitchFamily="18" charset="0"/>
              </a:rPr>
              <a:t>. They are used to describe the properties of GUI components such as graphics context, colors, fonts, and </a:t>
            </a:r>
            <a:r>
              <a:rPr lang="en-US" sz="2000" dirty="0" smtClean="0">
                <a:solidFill>
                  <a:schemeClr val="bg2"/>
                </a:solidFill>
                <a:cs typeface="Times New Roman" pitchFamily="18" charset="0"/>
              </a:rPr>
              <a:t>dimension</a:t>
            </a:r>
            <a:r>
              <a:rPr lang="en-US" sz="2000" dirty="0">
                <a:solidFill>
                  <a:schemeClr val="bg2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GUI Helper Classes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A7D37B-C94C-4E10-99F6-BA31AC53B6CD}" type="slidenum">
              <a:rPr lang="en-US"/>
              <a:pPr/>
              <a:t>4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Swing GUI Components 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1455738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2066925" y="177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152400" y="762000"/>
          <a:ext cx="8763000" cy="5797550"/>
        </p:xfrm>
        <a:graphic>
          <a:graphicData uri="http://schemas.openxmlformats.org/presentationml/2006/ole">
            <p:oleObj spid="_x0000_s4098" r:id="rId3" imgW="5007864" imgH="33147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7154FA-FCD7-4593-99DE-AFEF379BEA9E}" type="slidenum">
              <a:rPr lang="en-US"/>
              <a:pPr/>
              <a:t>5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  <a:solidFill>
            <a:srgbClr val="FF0000"/>
          </a:solidFill>
          <a:ln/>
        </p:spPr>
        <p:txBody>
          <a:bodyPr/>
          <a:lstStyle/>
          <a:p>
            <a:r>
              <a:rPr lang="en-US" sz="3200"/>
              <a:t>Components Covered in the Comprehensive Version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1455738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066925" y="177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/>
        </p:nvGraphicFramePr>
        <p:xfrm>
          <a:off x="152400" y="685800"/>
          <a:ext cx="8759825" cy="5797550"/>
        </p:xfrm>
        <a:graphic>
          <a:graphicData uri="http://schemas.openxmlformats.org/presentationml/2006/ole">
            <p:oleObj spid="_x0000_s5122" name="Picture" r:id="rId3" imgW="5007600" imgH="33148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Picture</vt:lpstr>
      <vt:lpstr>Microsoft Word Picture</vt:lpstr>
      <vt:lpstr>GUI Class Hierarchy (Swing)</vt:lpstr>
      <vt:lpstr>Container Classes</vt:lpstr>
      <vt:lpstr>GUI Helper Classes</vt:lpstr>
      <vt:lpstr>Swing GUI Components </vt:lpstr>
      <vt:lpstr>Components Covered in the Comprehensive Version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Class Hierarchy (Swing)</dc:title>
  <dc:creator/>
  <cp:lastModifiedBy>BCC</cp:lastModifiedBy>
  <cp:revision>2</cp:revision>
  <dcterms:created xsi:type="dcterms:W3CDTF">2006-08-16T00:00:00Z</dcterms:created>
  <dcterms:modified xsi:type="dcterms:W3CDTF">2011-02-18T19:01:08Z</dcterms:modified>
</cp:coreProperties>
</file>