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Event Classes</a:t>
            </a:r>
            <a:endParaRPr lang="en-US" b="1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5F70-B2EA-4793-B3BE-4CFF11BB7992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227013" y="1492250"/>
          <a:ext cx="8602662" cy="3209925"/>
        </p:xfrm>
        <a:graphic>
          <a:graphicData uri="http://schemas.openxmlformats.org/presentationml/2006/ole">
            <p:oleObj spid="_x0000_s1026" name="Picture" r:id="rId3" imgW="8381880" imgH="30290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  <a:ln/>
        </p:spPr>
        <p:txBody>
          <a:bodyPr/>
          <a:lstStyle/>
          <a:p>
            <a:r>
              <a:rPr lang="en-US"/>
              <a:t>Selected User Actions</a:t>
            </a:r>
            <a:endParaRPr lang="en-US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6230-93DC-4F1E-AD4F-FEF730C1D656}" type="slidenum">
              <a:rPr lang="en-US"/>
              <a:pPr/>
              <a:t>2</a:t>
            </a:fld>
            <a:endParaRPr lang="en-US"/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38164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	</a:t>
            </a:r>
            <a:r>
              <a:rPr lang="en-US" b="1" dirty="0"/>
              <a:t>Source	Event Type</a:t>
            </a:r>
            <a:br>
              <a:rPr lang="en-US" b="1" dirty="0"/>
            </a:br>
            <a:r>
              <a:rPr lang="en-US" b="1" dirty="0"/>
              <a:t>User Action	Object	Generated</a:t>
            </a:r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endParaRPr lang="en-US" sz="1600" dirty="0"/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button	</a:t>
            </a:r>
            <a:r>
              <a:rPr lang="en-US" sz="1600" b="1" dirty="0" err="1">
                <a:latin typeface="Courier New" pitchFamily="49" charset="0"/>
              </a:rPr>
              <a:t>JButton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check box	</a:t>
            </a:r>
            <a:r>
              <a:rPr lang="en-US" sz="1600" b="1" dirty="0" err="1">
                <a:latin typeface="Courier New" pitchFamily="49" charset="0"/>
              </a:rPr>
              <a:t>JCheckBox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radio button	</a:t>
            </a:r>
            <a:r>
              <a:rPr lang="en-US" sz="1600" b="1" dirty="0" err="1">
                <a:latin typeface="Courier New" pitchFamily="49" charset="0"/>
              </a:rPr>
              <a:t>JRadioButton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Press return on a text field	</a:t>
            </a:r>
            <a:r>
              <a:rPr lang="en-US" sz="1600" b="1" dirty="0" err="1">
                <a:latin typeface="Courier New" pitchFamily="49" charset="0"/>
              </a:rPr>
              <a:t>JTextField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Select a new item	</a:t>
            </a:r>
            <a:r>
              <a:rPr lang="en-US" sz="1600" b="1" dirty="0" err="1">
                <a:latin typeface="Courier New" pitchFamily="49" charset="0"/>
              </a:rPr>
              <a:t>JComboBox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Window opened, closed, etc.	</a:t>
            </a:r>
            <a:r>
              <a:rPr lang="en-US" sz="1600" b="1" dirty="0">
                <a:latin typeface="Courier New" pitchFamily="49" charset="0"/>
              </a:rPr>
              <a:t>Window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WindowEvent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Mouse pressed, released, etc.	</a:t>
            </a:r>
            <a:r>
              <a:rPr lang="en-US" sz="1600" b="1" dirty="0">
                <a:latin typeface="Courier New" pitchFamily="49" charset="0"/>
              </a:rPr>
              <a:t>Component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MouseEvent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Key released, pressed, etc. 	</a:t>
            </a:r>
            <a:r>
              <a:rPr lang="en-US" sz="1600" b="1" dirty="0">
                <a:latin typeface="Courier New" pitchFamily="49" charset="0"/>
              </a:rPr>
              <a:t>Component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KeyEvent</a:t>
            </a:r>
            <a:r>
              <a:rPr lang="en-US" sz="1600" b="1" dirty="0">
                <a:latin typeface="Courier New" pitchFamily="49" charset="0"/>
              </a:rPr>
              <a:t> 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The Delegation Model: Example</a:t>
            </a:r>
            <a:endParaRPr lang="en-US" b="1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18BC-E96C-43D9-B3BE-4699A196DC78}" type="slidenum">
              <a:rPr lang="en-US"/>
              <a:pPr/>
              <a:t>3</a:t>
            </a:fld>
            <a:endParaRPr 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1970088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1971675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8458200" cy="15525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jbt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listener = new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OKListener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chemeClr val="bg2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jbt.addActionListener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(listener);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Selected Event Handlers</a:t>
            </a:r>
            <a:r>
              <a:rPr lang="en-US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CD1F-FD46-45EC-A237-2EEB48B23DF5}" type="slidenum">
              <a:rPr lang="en-US"/>
              <a:pPr/>
              <a:t>4</a:t>
            </a:fld>
            <a:endParaRPr lang="en-US"/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763000" cy="5408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000250" algn="l"/>
                <a:tab pos="4457700" algn="l"/>
              </a:tabLst>
            </a:pPr>
            <a:r>
              <a:rPr lang="en-US" sz="2000" b="1" dirty="0"/>
              <a:t>Event Class	Listener Interface	Listener Methods (Handlers)</a:t>
            </a:r>
            <a:br>
              <a:rPr lang="en-US" sz="2000" b="1" dirty="0"/>
            </a:br>
            <a:r>
              <a:rPr lang="en-US" sz="1600" dirty="0" err="1">
                <a:latin typeface="Courier New" pitchFamily="49" charset="0"/>
              </a:rPr>
              <a:t>ActionEvent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ActionListener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actionPerformed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ActionEvent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ItemEvent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ItemListener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itemStateChanged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ItemEvent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WindowListener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windowClosing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windowOpened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windowIconified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windowDeiconified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windowClosed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windowActivated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windowDeactivated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ContainerEvent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ContainerListener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componentAdded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ContainerEvent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componentRemoved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ContainerEvent</a:t>
            </a:r>
            <a:r>
              <a:rPr lang="en-US" sz="1600" dirty="0">
                <a:latin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MouseListener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mousePressed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mouseReleased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mouseClicked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mouseExited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>
                <a:latin typeface="Book Antiqua" pitchFamily="18" charset="0"/>
              </a:rPr>
              <a:t>	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mouseEntered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  <a:endParaRPr lang="en-US" dirty="0">
              <a:latin typeface="Book Antiqua" pitchFamily="18" charset="0"/>
            </a:endParaRP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KeyListener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keyPressed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keyReleased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smtClean="0">
                <a:latin typeface="Courier New" pitchFamily="49" charset="0"/>
              </a:rPr>
              <a:t>keyTyped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  <a:tabLst>
                <a:tab pos="2000250" algn="l"/>
                <a:tab pos="4457700" algn="l"/>
              </a:tabLst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Equity</vt:lpstr>
      <vt:lpstr>Picture</vt:lpstr>
      <vt:lpstr>Event Classes</vt:lpstr>
      <vt:lpstr>Selected User Actions</vt:lpstr>
      <vt:lpstr>The Delegation Model: Example</vt:lpstr>
      <vt:lpstr>Selected Event Handlers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Classes</dc:title>
  <dc:creator/>
  <cp:lastModifiedBy>BCC</cp:lastModifiedBy>
  <cp:revision>2</cp:revision>
  <dcterms:created xsi:type="dcterms:W3CDTF">2006-08-16T00:00:00Z</dcterms:created>
  <dcterms:modified xsi:type="dcterms:W3CDTF">2010-03-08T17:15:37Z</dcterms:modified>
</cp:coreProperties>
</file>