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5"/>
  </p:sldMasterIdLst>
  <p:notesMasterIdLst>
    <p:notesMasterId r:id="rId11"/>
  </p:notesMasterIdLst>
  <p:handoutMasterIdLst>
    <p:handoutMasterId r:id="rId12"/>
  </p:handoutMasterIdLst>
  <p:sldIdLst>
    <p:sldId id="329" r:id="rId6"/>
    <p:sldId id="373" r:id="rId7"/>
    <p:sldId id="374" r:id="rId8"/>
    <p:sldId id="375" r:id="rId9"/>
    <p:sldId id="376" r:id="rId10"/>
  </p:sldIdLst>
  <p:sldSz cx="14630400" cy="8229600"/>
  <p:notesSz cx="7053263" cy="9356725"/>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65">
          <p15:clr>
            <a:srgbClr val="A4A3A4"/>
          </p15:clr>
        </p15:guide>
        <p15:guide id="2" orient="horz" pos="256">
          <p15:clr>
            <a:srgbClr val="A4A3A4"/>
          </p15:clr>
        </p15:guide>
        <p15:guide id="3" orient="horz" pos="5034">
          <p15:clr>
            <a:srgbClr val="A4A3A4"/>
          </p15:clr>
        </p15:guide>
        <p15:guide id="4" orient="horz" pos="4813">
          <p15:clr>
            <a:srgbClr val="A4A3A4"/>
          </p15:clr>
        </p15:guide>
        <p15:guide id="5" orient="horz" pos="723">
          <p15:clr>
            <a:srgbClr val="A4A3A4"/>
          </p15:clr>
        </p15:guide>
        <p15:guide id="6" pos="8237">
          <p15:clr>
            <a:srgbClr val="A4A3A4"/>
          </p15:clr>
        </p15:guide>
        <p15:guide id="7" pos="8409">
          <p15:clr>
            <a:srgbClr val="A4A3A4"/>
          </p15:clr>
        </p15:guide>
        <p15:guide id="8" pos="363">
          <p15:clr>
            <a:srgbClr val="A4A3A4"/>
          </p15:clr>
        </p15:guide>
        <p15:guide id="9" pos="9102">
          <p15:clr>
            <a:srgbClr val="A4A3A4"/>
          </p15:clr>
        </p15:guide>
      </p15:sldGuideLst>
    </p:ext>
    <p:ext uri="{2D200454-40CA-4A62-9FC3-DE9A4176ACB9}">
      <p15:notesGuideLst xmlns:p15="http://schemas.microsoft.com/office/powerpoint/2012/main">
        <p15:guide id="1" orient="horz" pos="2947">
          <p15:clr>
            <a:srgbClr val="A4A3A4"/>
          </p15:clr>
        </p15:guide>
        <p15:guide id="2" pos="22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399"/>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72267" autoAdjust="0"/>
  </p:normalViewPr>
  <p:slideViewPr>
    <p:cSldViewPr snapToGrid="0" snapToObjects="1">
      <p:cViewPr varScale="1">
        <p:scale>
          <a:sx n="77" d="100"/>
          <a:sy n="77" d="100"/>
        </p:scale>
        <p:origin x="366" y="96"/>
      </p:cViewPr>
      <p:guideLst>
        <p:guide orient="horz" pos="1065"/>
        <p:guide orient="horz" pos="256"/>
        <p:guide orient="horz" pos="5034"/>
        <p:guide orient="horz" pos="4813"/>
        <p:guide orient="horz" pos="723"/>
        <p:guide pos="8237"/>
        <p:guide pos="8409"/>
        <p:guide pos="363"/>
        <p:guide pos="9102"/>
      </p:guideLst>
    </p:cSldViewPr>
  </p:slideViewPr>
  <p:notesTextViewPr>
    <p:cViewPr>
      <p:scale>
        <a:sx n="100" d="100"/>
        <a:sy n="100" d="100"/>
      </p:scale>
      <p:origin x="0" y="0"/>
    </p:cViewPr>
  </p:notesTextViewPr>
  <p:sorterViewPr>
    <p:cViewPr>
      <p:scale>
        <a:sx n="90" d="100"/>
        <a:sy n="90" d="100"/>
      </p:scale>
      <p:origin x="0" y="0"/>
    </p:cViewPr>
  </p:sorterViewPr>
  <p:notesViewPr>
    <p:cSldViewPr snapToGrid="0" snapToObjects="1">
      <p:cViewPr varScale="1">
        <p:scale>
          <a:sx n="64" d="100"/>
          <a:sy n="64" d="100"/>
        </p:scale>
        <p:origin x="-1092" y="-120"/>
      </p:cViewPr>
      <p:guideLst>
        <p:guide orient="horz" pos="2947"/>
        <p:guide pos="222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C792D2-DA41-456C-8530-D4DBEC7C524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F1399F8-E705-48D0-B85C-AE1235711F6D}">
      <dgm:prSet phldrT="[Text]"/>
      <dgm:spPr/>
      <dgm:t>
        <a:bodyPr/>
        <a:lstStyle/>
        <a:p>
          <a:r>
            <a:rPr lang="en-US" dirty="0" smtClean="0"/>
            <a:t>Node.js Development</a:t>
          </a:r>
          <a:endParaRPr lang="en-US" dirty="0"/>
        </a:p>
      </dgm:t>
    </dgm:pt>
    <dgm:pt modelId="{D6C10B0C-375C-4943-B132-6DEC8DC32B70}" type="parTrans" cxnId="{10637F30-25B8-409E-A397-A7A97B348AF8}">
      <dgm:prSet/>
      <dgm:spPr/>
      <dgm:t>
        <a:bodyPr/>
        <a:lstStyle/>
        <a:p>
          <a:endParaRPr lang="en-US"/>
        </a:p>
      </dgm:t>
    </dgm:pt>
    <dgm:pt modelId="{13488A0E-6991-4DAF-9CC4-6367AEC670EC}" type="sibTrans" cxnId="{10637F30-25B8-409E-A397-A7A97B348AF8}">
      <dgm:prSet/>
      <dgm:spPr/>
      <dgm:t>
        <a:bodyPr/>
        <a:lstStyle/>
        <a:p>
          <a:endParaRPr lang="en-US"/>
        </a:p>
      </dgm:t>
    </dgm:pt>
    <dgm:pt modelId="{62AE53E2-D7EC-450F-A7C7-4FE893B4E07F}">
      <dgm:prSet phldrT="[Text]"/>
      <dgm:spPr/>
      <dgm:t>
        <a:bodyPr/>
        <a:lstStyle/>
        <a:p>
          <a:r>
            <a:rPr lang="en-US" dirty="0" smtClean="0"/>
            <a:t>Server Side Component</a:t>
          </a:r>
          <a:endParaRPr lang="en-US" dirty="0"/>
        </a:p>
      </dgm:t>
    </dgm:pt>
    <dgm:pt modelId="{46478740-5980-4A39-9830-63ACB8D952BD}" type="parTrans" cxnId="{CA8D9611-ED26-4251-9BEC-FF4F1D06EA73}">
      <dgm:prSet/>
      <dgm:spPr/>
      <dgm:t>
        <a:bodyPr/>
        <a:lstStyle/>
        <a:p>
          <a:endParaRPr lang="en-US"/>
        </a:p>
      </dgm:t>
    </dgm:pt>
    <dgm:pt modelId="{02226CBC-A208-4185-8760-5B3976D65B3B}" type="sibTrans" cxnId="{CA8D9611-ED26-4251-9BEC-FF4F1D06EA73}">
      <dgm:prSet/>
      <dgm:spPr/>
      <dgm:t>
        <a:bodyPr/>
        <a:lstStyle/>
        <a:p>
          <a:endParaRPr lang="en-US"/>
        </a:p>
      </dgm:t>
    </dgm:pt>
    <dgm:pt modelId="{5A782D5B-D4C2-4D58-AB57-A62F7C97E168}">
      <dgm:prSet phldrT="[Text]"/>
      <dgm:spPr/>
      <dgm:t>
        <a:bodyPr/>
        <a:lstStyle/>
        <a:p>
          <a:r>
            <a:rPr lang="en-US" dirty="0" smtClean="0"/>
            <a:t>Client Side Component</a:t>
          </a:r>
          <a:endParaRPr lang="en-US" dirty="0"/>
        </a:p>
      </dgm:t>
    </dgm:pt>
    <dgm:pt modelId="{2F3DFB17-043F-466A-B689-64377D906AE2}" type="parTrans" cxnId="{4C3DAC56-2725-412F-B05C-2D8AA6E67C02}">
      <dgm:prSet/>
      <dgm:spPr/>
      <dgm:t>
        <a:bodyPr/>
        <a:lstStyle/>
        <a:p>
          <a:endParaRPr lang="en-US"/>
        </a:p>
      </dgm:t>
    </dgm:pt>
    <dgm:pt modelId="{FFB056A9-E897-46D6-9269-CBDDCB109063}" type="sibTrans" cxnId="{4C3DAC56-2725-412F-B05C-2D8AA6E67C02}">
      <dgm:prSet/>
      <dgm:spPr/>
      <dgm:t>
        <a:bodyPr/>
        <a:lstStyle/>
        <a:p>
          <a:endParaRPr lang="en-US"/>
        </a:p>
      </dgm:t>
    </dgm:pt>
    <dgm:pt modelId="{C114BC55-52DA-4947-80F5-92E555CDD4E6}">
      <dgm:prSet phldrT="[Text]"/>
      <dgm:spPr/>
      <dgm:t>
        <a:bodyPr/>
        <a:lstStyle/>
        <a:p>
          <a:r>
            <a:rPr lang="en-US" b="0" i="1" dirty="0" err="1" smtClean="0"/>
            <a:t>TypeScript</a:t>
          </a:r>
          <a:endParaRPr lang="en-US" dirty="0"/>
        </a:p>
      </dgm:t>
    </dgm:pt>
    <dgm:pt modelId="{6D197BBC-B2FA-4805-9040-16D838BC8656}" type="parTrans" cxnId="{294B6381-7380-4D3C-B049-D9ED97095B87}">
      <dgm:prSet/>
      <dgm:spPr/>
    </dgm:pt>
    <dgm:pt modelId="{B7C68EA1-749A-4158-B40F-9F1E15BEA395}" type="sibTrans" cxnId="{294B6381-7380-4D3C-B049-D9ED97095B87}">
      <dgm:prSet/>
      <dgm:spPr/>
    </dgm:pt>
    <dgm:pt modelId="{927E5F86-BE65-4AE8-95DC-126B5FF4F83C}" type="pres">
      <dgm:prSet presAssocID="{CBC792D2-DA41-456C-8530-D4DBEC7C5241}" presName="linear" presStyleCnt="0">
        <dgm:presLayoutVars>
          <dgm:dir/>
          <dgm:animLvl val="lvl"/>
          <dgm:resizeHandles val="exact"/>
        </dgm:presLayoutVars>
      </dgm:prSet>
      <dgm:spPr/>
      <dgm:t>
        <a:bodyPr/>
        <a:lstStyle/>
        <a:p>
          <a:endParaRPr lang="en-US"/>
        </a:p>
      </dgm:t>
    </dgm:pt>
    <dgm:pt modelId="{B8B32571-A070-4095-9112-E5E007BE175A}" type="pres">
      <dgm:prSet presAssocID="{CF1399F8-E705-48D0-B85C-AE1235711F6D}" presName="parentLin" presStyleCnt="0"/>
      <dgm:spPr/>
    </dgm:pt>
    <dgm:pt modelId="{4947AA03-8442-4B2E-9F1D-C025BCCD1CCC}" type="pres">
      <dgm:prSet presAssocID="{CF1399F8-E705-48D0-B85C-AE1235711F6D}" presName="parentLeftMargin" presStyleLbl="node1" presStyleIdx="0" presStyleCnt="4"/>
      <dgm:spPr/>
      <dgm:t>
        <a:bodyPr/>
        <a:lstStyle/>
        <a:p>
          <a:endParaRPr lang="en-US"/>
        </a:p>
      </dgm:t>
    </dgm:pt>
    <dgm:pt modelId="{06D6E225-D9E5-434C-8143-41FA34E70F26}" type="pres">
      <dgm:prSet presAssocID="{CF1399F8-E705-48D0-B85C-AE1235711F6D}" presName="parentText" presStyleLbl="node1" presStyleIdx="0" presStyleCnt="4">
        <dgm:presLayoutVars>
          <dgm:chMax val="0"/>
          <dgm:bulletEnabled val="1"/>
        </dgm:presLayoutVars>
      </dgm:prSet>
      <dgm:spPr/>
      <dgm:t>
        <a:bodyPr/>
        <a:lstStyle/>
        <a:p>
          <a:endParaRPr lang="en-US"/>
        </a:p>
      </dgm:t>
    </dgm:pt>
    <dgm:pt modelId="{633E9770-7D4C-469B-A358-394F98C84F65}" type="pres">
      <dgm:prSet presAssocID="{CF1399F8-E705-48D0-B85C-AE1235711F6D}" presName="negativeSpace" presStyleCnt="0"/>
      <dgm:spPr/>
    </dgm:pt>
    <dgm:pt modelId="{8F990827-E877-4C08-A2D4-5DCEECFC4354}" type="pres">
      <dgm:prSet presAssocID="{CF1399F8-E705-48D0-B85C-AE1235711F6D}" presName="childText" presStyleLbl="conFgAcc1" presStyleIdx="0" presStyleCnt="4">
        <dgm:presLayoutVars>
          <dgm:bulletEnabled val="1"/>
        </dgm:presLayoutVars>
      </dgm:prSet>
      <dgm:spPr/>
      <dgm:t>
        <a:bodyPr/>
        <a:lstStyle/>
        <a:p>
          <a:endParaRPr lang="en-US"/>
        </a:p>
      </dgm:t>
    </dgm:pt>
    <dgm:pt modelId="{3EA3AE1E-B213-41D4-AC3E-92F0BD3B313D}" type="pres">
      <dgm:prSet presAssocID="{13488A0E-6991-4DAF-9CC4-6367AEC670EC}" presName="spaceBetweenRectangles" presStyleCnt="0"/>
      <dgm:spPr/>
    </dgm:pt>
    <dgm:pt modelId="{F0F0F174-D3F9-4AE4-ADCF-BE6890D74803}" type="pres">
      <dgm:prSet presAssocID="{62AE53E2-D7EC-450F-A7C7-4FE893B4E07F}" presName="parentLin" presStyleCnt="0"/>
      <dgm:spPr/>
    </dgm:pt>
    <dgm:pt modelId="{67F1B520-23D8-4104-91F9-A8AD412A0DCC}" type="pres">
      <dgm:prSet presAssocID="{62AE53E2-D7EC-450F-A7C7-4FE893B4E07F}" presName="parentLeftMargin" presStyleLbl="node1" presStyleIdx="0" presStyleCnt="4"/>
      <dgm:spPr/>
      <dgm:t>
        <a:bodyPr/>
        <a:lstStyle/>
        <a:p>
          <a:endParaRPr lang="en-US"/>
        </a:p>
      </dgm:t>
    </dgm:pt>
    <dgm:pt modelId="{DC6AE770-7365-4CBE-9BBF-A3A22D071128}" type="pres">
      <dgm:prSet presAssocID="{62AE53E2-D7EC-450F-A7C7-4FE893B4E07F}" presName="parentText" presStyleLbl="node1" presStyleIdx="1" presStyleCnt="4">
        <dgm:presLayoutVars>
          <dgm:chMax val="0"/>
          <dgm:bulletEnabled val="1"/>
        </dgm:presLayoutVars>
      </dgm:prSet>
      <dgm:spPr/>
      <dgm:t>
        <a:bodyPr/>
        <a:lstStyle/>
        <a:p>
          <a:endParaRPr lang="en-US"/>
        </a:p>
      </dgm:t>
    </dgm:pt>
    <dgm:pt modelId="{DA4C69CD-8425-495F-9309-51F9F8106D2F}" type="pres">
      <dgm:prSet presAssocID="{62AE53E2-D7EC-450F-A7C7-4FE893B4E07F}" presName="negativeSpace" presStyleCnt="0"/>
      <dgm:spPr/>
    </dgm:pt>
    <dgm:pt modelId="{06875590-F20D-4682-A4C9-3F4740340BA0}" type="pres">
      <dgm:prSet presAssocID="{62AE53E2-D7EC-450F-A7C7-4FE893B4E07F}" presName="childText" presStyleLbl="conFgAcc1" presStyleIdx="1" presStyleCnt="4">
        <dgm:presLayoutVars>
          <dgm:bulletEnabled val="1"/>
        </dgm:presLayoutVars>
      </dgm:prSet>
      <dgm:spPr/>
      <dgm:t>
        <a:bodyPr/>
        <a:lstStyle/>
        <a:p>
          <a:endParaRPr lang="en-US"/>
        </a:p>
      </dgm:t>
    </dgm:pt>
    <dgm:pt modelId="{F85A3C9E-A87D-4008-B068-F6BC32A8C255}" type="pres">
      <dgm:prSet presAssocID="{02226CBC-A208-4185-8760-5B3976D65B3B}" presName="spaceBetweenRectangles" presStyleCnt="0"/>
      <dgm:spPr/>
    </dgm:pt>
    <dgm:pt modelId="{53F9F6F6-E20C-4E56-AA40-48424A8F7A74}" type="pres">
      <dgm:prSet presAssocID="{5A782D5B-D4C2-4D58-AB57-A62F7C97E168}" presName="parentLin" presStyleCnt="0"/>
      <dgm:spPr/>
    </dgm:pt>
    <dgm:pt modelId="{A1D2CE46-84A0-4150-A0C4-C02DA161D88B}" type="pres">
      <dgm:prSet presAssocID="{5A782D5B-D4C2-4D58-AB57-A62F7C97E168}" presName="parentLeftMargin" presStyleLbl="node1" presStyleIdx="1" presStyleCnt="4"/>
      <dgm:spPr/>
      <dgm:t>
        <a:bodyPr/>
        <a:lstStyle/>
        <a:p>
          <a:endParaRPr lang="en-US"/>
        </a:p>
      </dgm:t>
    </dgm:pt>
    <dgm:pt modelId="{47940CD8-25F1-45B3-9F24-893CCE6A3298}" type="pres">
      <dgm:prSet presAssocID="{5A782D5B-D4C2-4D58-AB57-A62F7C97E168}" presName="parentText" presStyleLbl="node1" presStyleIdx="2" presStyleCnt="4">
        <dgm:presLayoutVars>
          <dgm:chMax val="0"/>
          <dgm:bulletEnabled val="1"/>
        </dgm:presLayoutVars>
      </dgm:prSet>
      <dgm:spPr/>
      <dgm:t>
        <a:bodyPr/>
        <a:lstStyle/>
        <a:p>
          <a:endParaRPr lang="en-US"/>
        </a:p>
      </dgm:t>
    </dgm:pt>
    <dgm:pt modelId="{67585621-BF0B-4E8A-9FAC-C00D4919C123}" type="pres">
      <dgm:prSet presAssocID="{5A782D5B-D4C2-4D58-AB57-A62F7C97E168}" presName="negativeSpace" presStyleCnt="0"/>
      <dgm:spPr/>
    </dgm:pt>
    <dgm:pt modelId="{4D91538B-0E8A-4756-838A-7290F0F6C59E}" type="pres">
      <dgm:prSet presAssocID="{5A782D5B-D4C2-4D58-AB57-A62F7C97E168}" presName="childText" presStyleLbl="conFgAcc1" presStyleIdx="2" presStyleCnt="4">
        <dgm:presLayoutVars>
          <dgm:bulletEnabled val="1"/>
        </dgm:presLayoutVars>
      </dgm:prSet>
      <dgm:spPr/>
      <dgm:t>
        <a:bodyPr/>
        <a:lstStyle/>
        <a:p>
          <a:endParaRPr lang="en-US"/>
        </a:p>
      </dgm:t>
    </dgm:pt>
    <dgm:pt modelId="{321C5077-E337-44DD-B1FF-11866D0F900A}" type="pres">
      <dgm:prSet presAssocID="{FFB056A9-E897-46D6-9269-CBDDCB109063}" presName="spaceBetweenRectangles" presStyleCnt="0"/>
      <dgm:spPr/>
    </dgm:pt>
    <dgm:pt modelId="{9B784164-FA60-4C2A-97F6-BDA4CAB82A33}" type="pres">
      <dgm:prSet presAssocID="{C114BC55-52DA-4947-80F5-92E555CDD4E6}" presName="parentLin" presStyleCnt="0"/>
      <dgm:spPr/>
    </dgm:pt>
    <dgm:pt modelId="{B320BF95-DB26-4622-B09B-5052D3A862BA}" type="pres">
      <dgm:prSet presAssocID="{C114BC55-52DA-4947-80F5-92E555CDD4E6}" presName="parentLeftMargin" presStyleLbl="node1" presStyleIdx="2" presStyleCnt="4"/>
      <dgm:spPr/>
      <dgm:t>
        <a:bodyPr/>
        <a:lstStyle/>
        <a:p>
          <a:endParaRPr lang="en-US"/>
        </a:p>
      </dgm:t>
    </dgm:pt>
    <dgm:pt modelId="{95F920C6-B775-4163-A34E-A22DB900DDAD}" type="pres">
      <dgm:prSet presAssocID="{C114BC55-52DA-4947-80F5-92E555CDD4E6}" presName="parentText" presStyleLbl="node1" presStyleIdx="3" presStyleCnt="4">
        <dgm:presLayoutVars>
          <dgm:chMax val="0"/>
          <dgm:bulletEnabled val="1"/>
        </dgm:presLayoutVars>
      </dgm:prSet>
      <dgm:spPr/>
      <dgm:t>
        <a:bodyPr/>
        <a:lstStyle/>
        <a:p>
          <a:endParaRPr lang="en-US"/>
        </a:p>
      </dgm:t>
    </dgm:pt>
    <dgm:pt modelId="{C6EC72C4-AA5E-41E3-8FE5-001ABD4766F5}" type="pres">
      <dgm:prSet presAssocID="{C114BC55-52DA-4947-80F5-92E555CDD4E6}" presName="negativeSpace" presStyleCnt="0"/>
      <dgm:spPr/>
    </dgm:pt>
    <dgm:pt modelId="{0E973B9B-852F-45FF-A16C-57D6FA5203FC}" type="pres">
      <dgm:prSet presAssocID="{C114BC55-52DA-4947-80F5-92E555CDD4E6}" presName="childText" presStyleLbl="conFgAcc1" presStyleIdx="3" presStyleCnt="4">
        <dgm:presLayoutVars>
          <dgm:bulletEnabled val="1"/>
        </dgm:presLayoutVars>
      </dgm:prSet>
      <dgm:spPr/>
    </dgm:pt>
  </dgm:ptLst>
  <dgm:cxnLst>
    <dgm:cxn modelId="{A0CDF9B8-7962-4493-B8D3-51255193AB34}" type="presOf" srcId="{62AE53E2-D7EC-450F-A7C7-4FE893B4E07F}" destId="{DC6AE770-7365-4CBE-9BBF-A3A22D071128}" srcOrd="1" destOrd="0" presId="urn:microsoft.com/office/officeart/2005/8/layout/list1"/>
    <dgm:cxn modelId="{1AAFB9DE-D05F-45F3-837B-F34C21A1E441}" type="presOf" srcId="{CBC792D2-DA41-456C-8530-D4DBEC7C5241}" destId="{927E5F86-BE65-4AE8-95DC-126B5FF4F83C}" srcOrd="0" destOrd="0" presId="urn:microsoft.com/office/officeart/2005/8/layout/list1"/>
    <dgm:cxn modelId="{1D44F271-D259-48BA-A09E-FA5A69910803}" type="presOf" srcId="{5A782D5B-D4C2-4D58-AB57-A62F7C97E168}" destId="{A1D2CE46-84A0-4150-A0C4-C02DA161D88B}" srcOrd="0" destOrd="0" presId="urn:microsoft.com/office/officeart/2005/8/layout/list1"/>
    <dgm:cxn modelId="{1384A2DE-C290-4092-9E89-A7E5C7102B91}" type="presOf" srcId="{62AE53E2-D7EC-450F-A7C7-4FE893B4E07F}" destId="{67F1B520-23D8-4104-91F9-A8AD412A0DCC}" srcOrd="0" destOrd="0" presId="urn:microsoft.com/office/officeart/2005/8/layout/list1"/>
    <dgm:cxn modelId="{10637F30-25B8-409E-A397-A7A97B348AF8}" srcId="{CBC792D2-DA41-456C-8530-D4DBEC7C5241}" destId="{CF1399F8-E705-48D0-B85C-AE1235711F6D}" srcOrd="0" destOrd="0" parTransId="{D6C10B0C-375C-4943-B132-6DEC8DC32B70}" sibTransId="{13488A0E-6991-4DAF-9CC4-6367AEC670EC}"/>
    <dgm:cxn modelId="{4C3DAC56-2725-412F-B05C-2D8AA6E67C02}" srcId="{CBC792D2-DA41-456C-8530-D4DBEC7C5241}" destId="{5A782D5B-D4C2-4D58-AB57-A62F7C97E168}" srcOrd="2" destOrd="0" parTransId="{2F3DFB17-043F-466A-B689-64377D906AE2}" sibTransId="{FFB056A9-E897-46D6-9269-CBDDCB109063}"/>
    <dgm:cxn modelId="{C599FBC9-0926-4327-9F8F-85322712F65C}" type="presOf" srcId="{CF1399F8-E705-48D0-B85C-AE1235711F6D}" destId="{06D6E225-D9E5-434C-8143-41FA34E70F26}" srcOrd="1" destOrd="0" presId="urn:microsoft.com/office/officeart/2005/8/layout/list1"/>
    <dgm:cxn modelId="{E11BBB1D-D60B-4804-965A-C0CE119BB15B}" type="presOf" srcId="{C114BC55-52DA-4947-80F5-92E555CDD4E6}" destId="{B320BF95-DB26-4622-B09B-5052D3A862BA}" srcOrd="0" destOrd="0" presId="urn:microsoft.com/office/officeart/2005/8/layout/list1"/>
    <dgm:cxn modelId="{8692BBF7-CB49-4C13-A099-221199F2A677}" type="presOf" srcId="{CF1399F8-E705-48D0-B85C-AE1235711F6D}" destId="{4947AA03-8442-4B2E-9F1D-C025BCCD1CCC}" srcOrd="0" destOrd="0" presId="urn:microsoft.com/office/officeart/2005/8/layout/list1"/>
    <dgm:cxn modelId="{294B6381-7380-4D3C-B049-D9ED97095B87}" srcId="{CBC792D2-DA41-456C-8530-D4DBEC7C5241}" destId="{C114BC55-52DA-4947-80F5-92E555CDD4E6}" srcOrd="3" destOrd="0" parTransId="{6D197BBC-B2FA-4805-9040-16D838BC8656}" sibTransId="{B7C68EA1-749A-4158-B40F-9F1E15BEA395}"/>
    <dgm:cxn modelId="{DAA82842-FFD3-42F5-AE24-8F02A65AD466}" type="presOf" srcId="{C114BC55-52DA-4947-80F5-92E555CDD4E6}" destId="{95F920C6-B775-4163-A34E-A22DB900DDAD}" srcOrd="1" destOrd="0" presId="urn:microsoft.com/office/officeart/2005/8/layout/list1"/>
    <dgm:cxn modelId="{CA8D9611-ED26-4251-9BEC-FF4F1D06EA73}" srcId="{CBC792D2-DA41-456C-8530-D4DBEC7C5241}" destId="{62AE53E2-D7EC-450F-A7C7-4FE893B4E07F}" srcOrd="1" destOrd="0" parTransId="{46478740-5980-4A39-9830-63ACB8D952BD}" sibTransId="{02226CBC-A208-4185-8760-5B3976D65B3B}"/>
    <dgm:cxn modelId="{22756CEA-186A-4813-B088-587806D85A7C}" type="presOf" srcId="{5A782D5B-D4C2-4D58-AB57-A62F7C97E168}" destId="{47940CD8-25F1-45B3-9F24-893CCE6A3298}" srcOrd="1" destOrd="0" presId="urn:microsoft.com/office/officeart/2005/8/layout/list1"/>
    <dgm:cxn modelId="{E0800CF4-07EA-483E-B2EE-06048C3D0433}" type="presParOf" srcId="{927E5F86-BE65-4AE8-95DC-126B5FF4F83C}" destId="{B8B32571-A070-4095-9112-E5E007BE175A}" srcOrd="0" destOrd="0" presId="urn:microsoft.com/office/officeart/2005/8/layout/list1"/>
    <dgm:cxn modelId="{B6838791-C29F-406C-AF51-E79734D03410}" type="presParOf" srcId="{B8B32571-A070-4095-9112-E5E007BE175A}" destId="{4947AA03-8442-4B2E-9F1D-C025BCCD1CCC}" srcOrd="0" destOrd="0" presId="urn:microsoft.com/office/officeart/2005/8/layout/list1"/>
    <dgm:cxn modelId="{23F6D2B8-903A-496A-B03E-E2984EC258D4}" type="presParOf" srcId="{B8B32571-A070-4095-9112-E5E007BE175A}" destId="{06D6E225-D9E5-434C-8143-41FA34E70F26}" srcOrd="1" destOrd="0" presId="urn:microsoft.com/office/officeart/2005/8/layout/list1"/>
    <dgm:cxn modelId="{1B873F09-6CE7-42FA-95B1-67FFD3C23181}" type="presParOf" srcId="{927E5F86-BE65-4AE8-95DC-126B5FF4F83C}" destId="{633E9770-7D4C-469B-A358-394F98C84F65}" srcOrd="1" destOrd="0" presId="urn:microsoft.com/office/officeart/2005/8/layout/list1"/>
    <dgm:cxn modelId="{0FA6F66B-AE5B-47AA-8D76-89C05E080BAD}" type="presParOf" srcId="{927E5F86-BE65-4AE8-95DC-126B5FF4F83C}" destId="{8F990827-E877-4C08-A2D4-5DCEECFC4354}" srcOrd="2" destOrd="0" presId="urn:microsoft.com/office/officeart/2005/8/layout/list1"/>
    <dgm:cxn modelId="{6CB7DB73-06D2-43A9-950F-7B87317334DE}" type="presParOf" srcId="{927E5F86-BE65-4AE8-95DC-126B5FF4F83C}" destId="{3EA3AE1E-B213-41D4-AC3E-92F0BD3B313D}" srcOrd="3" destOrd="0" presId="urn:microsoft.com/office/officeart/2005/8/layout/list1"/>
    <dgm:cxn modelId="{882DDD22-C6F9-478E-AD4D-968B0C67455B}" type="presParOf" srcId="{927E5F86-BE65-4AE8-95DC-126B5FF4F83C}" destId="{F0F0F174-D3F9-4AE4-ADCF-BE6890D74803}" srcOrd="4" destOrd="0" presId="urn:microsoft.com/office/officeart/2005/8/layout/list1"/>
    <dgm:cxn modelId="{4A8A6D55-CEF5-49E9-8F70-D4A35804367B}" type="presParOf" srcId="{F0F0F174-D3F9-4AE4-ADCF-BE6890D74803}" destId="{67F1B520-23D8-4104-91F9-A8AD412A0DCC}" srcOrd="0" destOrd="0" presId="urn:microsoft.com/office/officeart/2005/8/layout/list1"/>
    <dgm:cxn modelId="{C5C16D63-298A-4A6B-8A5C-14742E79CDF3}" type="presParOf" srcId="{F0F0F174-D3F9-4AE4-ADCF-BE6890D74803}" destId="{DC6AE770-7365-4CBE-9BBF-A3A22D071128}" srcOrd="1" destOrd="0" presId="urn:microsoft.com/office/officeart/2005/8/layout/list1"/>
    <dgm:cxn modelId="{C6433A65-3731-4B68-A286-D2235FD818D4}" type="presParOf" srcId="{927E5F86-BE65-4AE8-95DC-126B5FF4F83C}" destId="{DA4C69CD-8425-495F-9309-51F9F8106D2F}" srcOrd="5" destOrd="0" presId="urn:microsoft.com/office/officeart/2005/8/layout/list1"/>
    <dgm:cxn modelId="{89E8ADDD-A27F-41D4-AC9C-DFEC6A8EFB10}" type="presParOf" srcId="{927E5F86-BE65-4AE8-95DC-126B5FF4F83C}" destId="{06875590-F20D-4682-A4C9-3F4740340BA0}" srcOrd="6" destOrd="0" presId="urn:microsoft.com/office/officeart/2005/8/layout/list1"/>
    <dgm:cxn modelId="{EB2C3BE1-01E9-478C-9754-9F26DBF5184D}" type="presParOf" srcId="{927E5F86-BE65-4AE8-95DC-126B5FF4F83C}" destId="{F85A3C9E-A87D-4008-B068-F6BC32A8C255}" srcOrd="7" destOrd="0" presId="urn:microsoft.com/office/officeart/2005/8/layout/list1"/>
    <dgm:cxn modelId="{92B848AB-264D-4184-834E-B8E92DBCAF15}" type="presParOf" srcId="{927E5F86-BE65-4AE8-95DC-126B5FF4F83C}" destId="{53F9F6F6-E20C-4E56-AA40-48424A8F7A74}" srcOrd="8" destOrd="0" presId="urn:microsoft.com/office/officeart/2005/8/layout/list1"/>
    <dgm:cxn modelId="{2A6F5896-16A5-40C2-B97B-5B8025D2AD9F}" type="presParOf" srcId="{53F9F6F6-E20C-4E56-AA40-48424A8F7A74}" destId="{A1D2CE46-84A0-4150-A0C4-C02DA161D88B}" srcOrd="0" destOrd="0" presId="urn:microsoft.com/office/officeart/2005/8/layout/list1"/>
    <dgm:cxn modelId="{84C08B04-C2FF-4ADE-AAE0-137BC9DE4EA4}" type="presParOf" srcId="{53F9F6F6-E20C-4E56-AA40-48424A8F7A74}" destId="{47940CD8-25F1-45B3-9F24-893CCE6A3298}" srcOrd="1" destOrd="0" presId="urn:microsoft.com/office/officeart/2005/8/layout/list1"/>
    <dgm:cxn modelId="{871B960F-EA90-481D-91D9-C2CC46FA208D}" type="presParOf" srcId="{927E5F86-BE65-4AE8-95DC-126B5FF4F83C}" destId="{67585621-BF0B-4E8A-9FAC-C00D4919C123}" srcOrd="9" destOrd="0" presId="urn:microsoft.com/office/officeart/2005/8/layout/list1"/>
    <dgm:cxn modelId="{9A64F8A7-B028-48B9-BFC2-6F7226977EE2}" type="presParOf" srcId="{927E5F86-BE65-4AE8-95DC-126B5FF4F83C}" destId="{4D91538B-0E8A-4756-838A-7290F0F6C59E}" srcOrd="10" destOrd="0" presId="urn:microsoft.com/office/officeart/2005/8/layout/list1"/>
    <dgm:cxn modelId="{2D50EE5C-3291-4044-8208-66DF5426A16C}" type="presParOf" srcId="{927E5F86-BE65-4AE8-95DC-126B5FF4F83C}" destId="{321C5077-E337-44DD-B1FF-11866D0F900A}" srcOrd="11" destOrd="0" presId="urn:microsoft.com/office/officeart/2005/8/layout/list1"/>
    <dgm:cxn modelId="{8A474CEC-F5F7-49F6-B20D-AAD00BF5E6DC}" type="presParOf" srcId="{927E5F86-BE65-4AE8-95DC-126B5FF4F83C}" destId="{9B784164-FA60-4C2A-97F6-BDA4CAB82A33}" srcOrd="12" destOrd="0" presId="urn:microsoft.com/office/officeart/2005/8/layout/list1"/>
    <dgm:cxn modelId="{D95C577E-4928-488D-A1AE-8B8459DCF5A5}" type="presParOf" srcId="{9B784164-FA60-4C2A-97F6-BDA4CAB82A33}" destId="{B320BF95-DB26-4622-B09B-5052D3A862BA}" srcOrd="0" destOrd="0" presId="urn:microsoft.com/office/officeart/2005/8/layout/list1"/>
    <dgm:cxn modelId="{308CEDC7-F096-42EB-9FC1-FF177A3A9BBE}" type="presParOf" srcId="{9B784164-FA60-4C2A-97F6-BDA4CAB82A33}" destId="{95F920C6-B775-4163-A34E-A22DB900DDAD}" srcOrd="1" destOrd="0" presId="urn:microsoft.com/office/officeart/2005/8/layout/list1"/>
    <dgm:cxn modelId="{B86B2513-B63D-4824-90D0-746D2E1FD399}" type="presParOf" srcId="{927E5F86-BE65-4AE8-95DC-126B5FF4F83C}" destId="{C6EC72C4-AA5E-41E3-8FE5-001ABD4766F5}" srcOrd="13" destOrd="0" presId="urn:microsoft.com/office/officeart/2005/8/layout/list1"/>
    <dgm:cxn modelId="{D8C60AC5-CB76-41FA-B2FC-D9E2FCDB4B99}" type="presParOf" srcId="{927E5F86-BE65-4AE8-95DC-126B5FF4F83C}" destId="{0E973B9B-852F-45FF-A16C-57D6FA5203FC}"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C792D2-DA41-456C-8530-D4DBEC7C524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F1399F8-E705-48D0-B85C-AE1235711F6D}">
      <dgm:prSet phldrT="[Text]"/>
      <dgm:spPr/>
      <dgm:t>
        <a:bodyPr/>
        <a:lstStyle/>
        <a:p>
          <a:r>
            <a:rPr lang="en-US" dirty="0" smtClean="0"/>
            <a:t>Node.js Tools for Visual Studio</a:t>
          </a:r>
          <a:endParaRPr lang="en-US" dirty="0"/>
        </a:p>
      </dgm:t>
    </dgm:pt>
    <dgm:pt modelId="{D6C10B0C-375C-4943-B132-6DEC8DC32B70}" type="parTrans" cxnId="{10637F30-25B8-409E-A397-A7A97B348AF8}">
      <dgm:prSet/>
      <dgm:spPr/>
      <dgm:t>
        <a:bodyPr/>
        <a:lstStyle/>
        <a:p>
          <a:endParaRPr lang="en-US"/>
        </a:p>
      </dgm:t>
    </dgm:pt>
    <dgm:pt modelId="{13488A0E-6991-4DAF-9CC4-6367AEC670EC}" type="sibTrans" cxnId="{10637F30-25B8-409E-A397-A7A97B348AF8}">
      <dgm:prSet/>
      <dgm:spPr/>
      <dgm:t>
        <a:bodyPr/>
        <a:lstStyle/>
        <a:p>
          <a:endParaRPr lang="en-US"/>
        </a:p>
      </dgm:t>
    </dgm:pt>
    <dgm:pt modelId="{62AE53E2-D7EC-450F-A7C7-4FE893B4E07F}">
      <dgm:prSet phldrT="[Text]"/>
      <dgm:spPr/>
      <dgm:t>
        <a:bodyPr/>
        <a:lstStyle/>
        <a:p>
          <a:r>
            <a:rPr lang="en-US" dirty="0" smtClean="0"/>
            <a:t>Express JavaScript Library</a:t>
          </a:r>
          <a:endParaRPr lang="en-US" dirty="0"/>
        </a:p>
      </dgm:t>
    </dgm:pt>
    <dgm:pt modelId="{46478740-5980-4A39-9830-63ACB8D952BD}" type="parTrans" cxnId="{CA8D9611-ED26-4251-9BEC-FF4F1D06EA73}">
      <dgm:prSet/>
      <dgm:spPr/>
      <dgm:t>
        <a:bodyPr/>
        <a:lstStyle/>
        <a:p>
          <a:endParaRPr lang="en-US"/>
        </a:p>
      </dgm:t>
    </dgm:pt>
    <dgm:pt modelId="{02226CBC-A208-4185-8760-5B3976D65B3B}" type="sibTrans" cxnId="{CA8D9611-ED26-4251-9BEC-FF4F1D06EA73}">
      <dgm:prSet/>
      <dgm:spPr/>
      <dgm:t>
        <a:bodyPr/>
        <a:lstStyle/>
        <a:p>
          <a:endParaRPr lang="en-US"/>
        </a:p>
      </dgm:t>
    </dgm:pt>
    <dgm:pt modelId="{5A782D5B-D4C2-4D58-AB57-A62F7C97E168}">
      <dgm:prSet phldrT="[Text]"/>
      <dgm:spPr/>
      <dgm:t>
        <a:bodyPr/>
        <a:lstStyle/>
        <a:p>
          <a:r>
            <a:rPr lang="en-US" dirty="0" smtClean="0"/>
            <a:t>U2 Toolkit for .NET v2.2.0</a:t>
          </a:r>
          <a:endParaRPr lang="en-US" dirty="0"/>
        </a:p>
      </dgm:t>
    </dgm:pt>
    <dgm:pt modelId="{2F3DFB17-043F-466A-B689-64377D906AE2}" type="parTrans" cxnId="{4C3DAC56-2725-412F-B05C-2D8AA6E67C02}">
      <dgm:prSet/>
      <dgm:spPr/>
    </dgm:pt>
    <dgm:pt modelId="{FFB056A9-E897-46D6-9269-CBDDCB109063}" type="sibTrans" cxnId="{4C3DAC56-2725-412F-B05C-2D8AA6E67C02}">
      <dgm:prSet/>
      <dgm:spPr/>
    </dgm:pt>
    <dgm:pt modelId="{7365E446-8B0F-49A9-9BBB-72D25FBA9BD0}">
      <dgm:prSet phldrT="[Text]"/>
      <dgm:spPr/>
      <dgm:t>
        <a:bodyPr/>
        <a:lstStyle/>
        <a:p>
          <a:r>
            <a:rPr lang="en-US" dirty="0" smtClean="0"/>
            <a:t>Edge JavaScript Library</a:t>
          </a:r>
          <a:endParaRPr lang="en-US" dirty="0"/>
        </a:p>
      </dgm:t>
    </dgm:pt>
    <dgm:pt modelId="{2FE49FA7-ACD5-4AA9-807B-AD5AFBEE9864}" type="parTrans" cxnId="{0D4B680F-8E71-485C-8562-B2853405ED41}">
      <dgm:prSet/>
      <dgm:spPr/>
    </dgm:pt>
    <dgm:pt modelId="{49D31874-8FA6-41B8-A788-E5513CDBBD2C}" type="sibTrans" cxnId="{0D4B680F-8E71-485C-8562-B2853405ED41}">
      <dgm:prSet/>
      <dgm:spPr/>
    </dgm:pt>
    <dgm:pt modelId="{0F6D480A-DC6C-4640-B4F8-2DD535340E47}">
      <dgm:prSet phldrT="[Text]"/>
      <dgm:spPr/>
      <dgm:t>
        <a:bodyPr/>
        <a:lstStyle/>
        <a:p>
          <a:r>
            <a:rPr lang="en-US" dirty="0" smtClean="0"/>
            <a:t>Web Server</a:t>
          </a:r>
          <a:endParaRPr lang="en-US" dirty="0"/>
        </a:p>
      </dgm:t>
    </dgm:pt>
    <dgm:pt modelId="{1D713D74-06DD-4506-8352-B0EECEEE0C56}" type="parTrans" cxnId="{197CE9CD-2FC7-4727-8E34-30352A9749B0}">
      <dgm:prSet/>
      <dgm:spPr/>
    </dgm:pt>
    <dgm:pt modelId="{54CE796D-7394-4A88-8D0E-78A199F671EB}" type="sibTrans" cxnId="{197CE9CD-2FC7-4727-8E34-30352A9749B0}">
      <dgm:prSet/>
      <dgm:spPr/>
    </dgm:pt>
    <dgm:pt modelId="{F93CCEEF-CA75-45F9-B9AB-335E8C3D7224}">
      <dgm:prSet phldrT="[Text]"/>
      <dgm:spPr/>
      <dgm:t>
        <a:bodyPr/>
        <a:lstStyle/>
        <a:p>
          <a:r>
            <a:rPr lang="en-US" dirty="0" smtClean="0"/>
            <a:t>Run .NET and Node.js code in-process on Windows, </a:t>
          </a:r>
          <a:r>
            <a:rPr lang="en-US" dirty="0" err="1" smtClean="0"/>
            <a:t>MacOS</a:t>
          </a:r>
          <a:r>
            <a:rPr lang="en-US" dirty="0" smtClean="0"/>
            <a:t>, and Linux.</a:t>
          </a:r>
          <a:endParaRPr lang="en-US" dirty="0"/>
        </a:p>
      </dgm:t>
    </dgm:pt>
    <dgm:pt modelId="{0E7046D7-ADE2-45F7-A4A8-BCCD34EBB3DA}" type="parTrans" cxnId="{70FF3495-26EE-4EE9-87AD-09DA13EC45A8}">
      <dgm:prSet/>
      <dgm:spPr/>
    </dgm:pt>
    <dgm:pt modelId="{759861D4-2B26-46EB-BA92-8AE0326D4E80}" type="sibTrans" cxnId="{70FF3495-26EE-4EE9-87AD-09DA13EC45A8}">
      <dgm:prSet/>
      <dgm:spPr/>
    </dgm:pt>
    <dgm:pt modelId="{25D502D8-AF06-414D-8761-6B6A952F1EFE}">
      <dgm:prSet phldrT="[Text]"/>
      <dgm:spPr/>
      <dgm:t>
        <a:bodyPr/>
        <a:lstStyle/>
        <a:p>
          <a:r>
            <a:rPr lang="en-US" dirty="0" err="1" smtClean="0"/>
            <a:t>Async</a:t>
          </a:r>
          <a:r>
            <a:rPr lang="en-US" dirty="0" smtClean="0"/>
            <a:t>\await for JavaScript </a:t>
          </a:r>
          <a:r>
            <a:rPr lang="en-US" dirty="0" err="1" smtClean="0"/>
            <a:t>CallBack</a:t>
          </a:r>
          <a:endParaRPr lang="en-US" dirty="0"/>
        </a:p>
      </dgm:t>
    </dgm:pt>
    <dgm:pt modelId="{1A968FEE-45CC-4DD7-BE52-F8AE728A361D}" type="parTrans" cxnId="{41F1476E-4CBB-46BC-AB33-DC2266529023}">
      <dgm:prSet/>
      <dgm:spPr/>
    </dgm:pt>
    <dgm:pt modelId="{50D60F7E-16E6-49BF-84D3-8FF98CDC9CFC}" type="sibTrans" cxnId="{41F1476E-4CBB-46BC-AB33-DC2266529023}">
      <dgm:prSet/>
      <dgm:spPr/>
    </dgm:pt>
    <dgm:pt modelId="{927E5F86-BE65-4AE8-95DC-126B5FF4F83C}" type="pres">
      <dgm:prSet presAssocID="{CBC792D2-DA41-456C-8530-D4DBEC7C5241}" presName="linear" presStyleCnt="0">
        <dgm:presLayoutVars>
          <dgm:dir/>
          <dgm:animLvl val="lvl"/>
          <dgm:resizeHandles val="exact"/>
        </dgm:presLayoutVars>
      </dgm:prSet>
      <dgm:spPr/>
      <dgm:t>
        <a:bodyPr/>
        <a:lstStyle/>
        <a:p>
          <a:endParaRPr lang="en-US"/>
        </a:p>
      </dgm:t>
    </dgm:pt>
    <dgm:pt modelId="{B8B32571-A070-4095-9112-E5E007BE175A}" type="pres">
      <dgm:prSet presAssocID="{CF1399F8-E705-48D0-B85C-AE1235711F6D}" presName="parentLin" presStyleCnt="0"/>
      <dgm:spPr/>
    </dgm:pt>
    <dgm:pt modelId="{4947AA03-8442-4B2E-9F1D-C025BCCD1CCC}" type="pres">
      <dgm:prSet presAssocID="{CF1399F8-E705-48D0-B85C-AE1235711F6D}" presName="parentLeftMargin" presStyleLbl="node1" presStyleIdx="0" presStyleCnt="4"/>
      <dgm:spPr/>
      <dgm:t>
        <a:bodyPr/>
        <a:lstStyle/>
        <a:p>
          <a:endParaRPr lang="en-US"/>
        </a:p>
      </dgm:t>
    </dgm:pt>
    <dgm:pt modelId="{06D6E225-D9E5-434C-8143-41FA34E70F26}" type="pres">
      <dgm:prSet presAssocID="{CF1399F8-E705-48D0-B85C-AE1235711F6D}" presName="parentText" presStyleLbl="node1" presStyleIdx="0" presStyleCnt="4">
        <dgm:presLayoutVars>
          <dgm:chMax val="0"/>
          <dgm:bulletEnabled val="1"/>
        </dgm:presLayoutVars>
      </dgm:prSet>
      <dgm:spPr/>
      <dgm:t>
        <a:bodyPr/>
        <a:lstStyle/>
        <a:p>
          <a:endParaRPr lang="en-US"/>
        </a:p>
      </dgm:t>
    </dgm:pt>
    <dgm:pt modelId="{633E9770-7D4C-469B-A358-394F98C84F65}" type="pres">
      <dgm:prSet presAssocID="{CF1399F8-E705-48D0-B85C-AE1235711F6D}" presName="negativeSpace" presStyleCnt="0"/>
      <dgm:spPr/>
    </dgm:pt>
    <dgm:pt modelId="{8F990827-E877-4C08-A2D4-5DCEECFC4354}" type="pres">
      <dgm:prSet presAssocID="{CF1399F8-E705-48D0-B85C-AE1235711F6D}" presName="childText" presStyleLbl="conFgAcc1" presStyleIdx="0" presStyleCnt="4">
        <dgm:presLayoutVars>
          <dgm:bulletEnabled val="1"/>
        </dgm:presLayoutVars>
      </dgm:prSet>
      <dgm:spPr/>
      <dgm:t>
        <a:bodyPr/>
        <a:lstStyle/>
        <a:p>
          <a:endParaRPr lang="en-US"/>
        </a:p>
      </dgm:t>
    </dgm:pt>
    <dgm:pt modelId="{3EA3AE1E-B213-41D4-AC3E-92F0BD3B313D}" type="pres">
      <dgm:prSet presAssocID="{13488A0E-6991-4DAF-9CC4-6367AEC670EC}" presName="spaceBetweenRectangles" presStyleCnt="0"/>
      <dgm:spPr/>
    </dgm:pt>
    <dgm:pt modelId="{F0F0F174-D3F9-4AE4-ADCF-BE6890D74803}" type="pres">
      <dgm:prSet presAssocID="{62AE53E2-D7EC-450F-A7C7-4FE893B4E07F}" presName="parentLin" presStyleCnt="0"/>
      <dgm:spPr/>
    </dgm:pt>
    <dgm:pt modelId="{67F1B520-23D8-4104-91F9-A8AD412A0DCC}" type="pres">
      <dgm:prSet presAssocID="{62AE53E2-D7EC-450F-A7C7-4FE893B4E07F}" presName="parentLeftMargin" presStyleLbl="node1" presStyleIdx="0" presStyleCnt="4"/>
      <dgm:spPr/>
      <dgm:t>
        <a:bodyPr/>
        <a:lstStyle/>
        <a:p>
          <a:endParaRPr lang="en-US"/>
        </a:p>
      </dgm:t>
    </dgm:pt>
    <dgm:pt modelId="{DC6AE770-7365-4CBE-9BBF-A3A22D071128}" type="pres">
      <dgm:prSet presAssocID="{62AE53E2-D7EC-450F-A7C7-4FE893B4E07F}" presName="parentText" presStyleLbl="node1" presStyleIdx="1" presStyleCnt="4">
        <dgm:presLayoutVars>
          <dgm:chMax val="0"/>
          <dgm:bulletEnabled val="1"/>
        </dgm:presLayoutVars>
      </dgm:prSet>
      <dgm:spPr/>
      <dgm:t>
        <a:bodyPr/>
        <a:lstStyle/>
        <a:p>
          <a:endParaRPr lang="en-US"/>
        </a:p>
      </dgm:t>
    </dgm:pt>
    <dgm:pt modelId="{DA4C69CD-8425-495F-9309-51F9F8106D2F}" type="pres">
      <dgm:prSet presAssocID="{62AE53E2-D7EC-450F-A7C7-4FE893B4E07F}" presName="negativeSpace" presStyleCnt="0"/>
      <dgm:spPr/>
    </dgm:pt>
    <dgm:pt modelId="{06875590-F20D-4682-A4C9-3F4740340BA0}" type="pres">
      <dgm:prSet presAssocID="{62AE53E2-D7EC-450F-A7C7-4FE893B4E07F}" presName="childText" presStyleLbl="conFgAcc1" presStyleIdx="1" presStyleCnt="4">
        <dgm:presLayoutVars>
          <dgm:bulletEnabled val="1"/>
        </dgm:presLayoutVars>
      </dgm:prSet>
      <dgm:spPr/>
      <dgm:t>
        <a:bodyPr/>
        <a:lstStyle/>
        <a:p>
          <a:endParaRPr lang="en-US"/>
        </a:p>
      </dgm:t>
    </dgm:pt>
    <dgm:pt modelId="{F85A3C9E-A87D-4008-B068-F6BC32A8C255}" type="pres">
      <dgm:prSet presAssocID="{02226CBC-A208-4185-8760-5B3976D65B3B}" presName="spaceBetweenRectangles" presStyleCnt="0"/>
      <dgm:spPr/>
    </dgm:pt>
    <dgm:pt modelId="{F1125848-BFC8-440E-AFB6-BFDC274EADE6}" type="pres">
      <dgm:prSet presAssocID="{7365E446-8B0F-49A9-9BBB-72D25FBA9BD0}" presName="parentLin" presStyleCnt="0"/>
      <dgm:spPr/>
    </dgm:pt>
    <dgm:pt modelId="{317A8CDB-ABBC-4B8B-B18A-B0A4AF5FA292}" type="pres">
      <dgm:prSet presAssocID="{7365E446-8B0F-49A9-9BBB-72D25FBA9BD0}" presName="parentLeftMargin" presStyleLbl="node1" presStyleIdx="1" presStyleCnt="4"/>
      <dgm:spPr/>
      <dgm:t>
        <a:bodyPr/>
        <a:lstStyle/>
        <a:p>
          <a:endParaRPr lang="en-US"/>
        </a:p>
      </dgm:t>
    </dgm:pt>
    <dgm:pt modelId="{21C88E47-E0DA-4970-9F65-6F358E9BE176}" type="pres">
      <dgm:prSet presAssocID="{7365E446-8B0F-49A9-9BBB-72D25FBA9BD0}" presName="parentText" presStyleLbl="node1" presStyleIdx="2" presStyleCnt="4">
        <dgm:presLayoutVars>
          <dgm:chMax val="0"/>
          <dgm:bulletEnabled val="1"/>
        </dgm:presLayoutVars>
      </dgm:prSet>
      <dgm:spPr/>
      <dgm:t>
        <a:bodyPr/>
        <a:lstStyle/>
        <a:p>
          <a:endParaRPr lang="en-US"/>
        </a:p>
      </dgm:t>
    </dgm:pt>
    <dgm:pt modelId="{E48AF521-E8F1-4DFE-B635-ADE82B9CC4E2}" type="pres">
      <dgm:prSet presAssocID="{7365E446-8B0F-49A9-9BBB-72D25FBA9BD0}" presName="negativeSpace" presStyleCnt="0"/>
      <dgm:spPr/>
    </dgm:pt>
    <dgm:pt modelId="{0F39EA0D-488C-497A-91AD-A4652812E16C}" type="pres">
      <dgm:prSet presAssocID="{7365E446-8B0F-49A9-9BBB-72D25FBA9BD0}" presName="childText" presStyleLbl="conFgAcc1" presStyleIdx="2" presStyleCnt="4">
        <dgm:presLayoutVars>
          <dgm:bulletEnabled val="1"/>
        </dgm:presLayoutVars>
      </dgm:prSet>
      <dgm:spPr/>
      <dgm:t>
        <a:bodyPr/>
        <a:lstStyle/>
        <a:p>
          <a:endParaRPr lang="en-US"/>
        </a:p>
      </dgm:t>
    </dgm:pt>
    <dgm:pt modelId="{F209EF3B-E535-4D04-B423-E04021C72950}" type="pres">
      <dgm:prSet presAssocID="{49D31874-8FA6-41B8-A788-E5513CDBBD2C}" presName="spaceBetweenRectangles" presStyleCnt="0"/>
      <dgm:spPr/>
    </dgm:pt>
    <dgm:pt modelId="{53F9F6F6-E20C-4E56-AA40-48424A8F7A74}" type="pres">
      <dgm:prSet presAssocID="{5A782D5B-D4C2-4D58-AB57-A62F7C97E168}" presName="parentLin" presStyleCnt="0"/>
      <dgm:spPr/>
    </dgm:pt>
    <dgm:pt modelId="{A1D2CE46-84A0-4150-A0C4-C02DA161D88B}" type="pres">
      <dgm:prSet presAssocID="{5A782D5B-D4C2-4D58-AB57-A62F7C97E168}" presName="parentLeftMargin" presStyleLbl="node1" presStyleIdx="2" presStyleCnt="4"/>
      <dgm:spPr/>
      <dgm:t>
        <a:bodyPr/>
        <a:lstStyle/>
        <a:p>
          <a:endParaRPr lang="en-US"/>
        </a:p>
      </dgm:t>
    </dgm:pt>
    <dgm:pt modelId="{47940CD8-25F1-45B3-9F24-893CCE6A3298}" type="pres">
      <dgm:prSet presAssocID="{5A782D5B-D4C2-4D58-AB57-A62F7C97E168}" presName="parentText" presStyleLbl="node1" presStyleIdx="3" presStyleCnt="4">
        <dgm:presLayoutVars>
          <dgm:chMax val="0"/>
          <dgm:bulletEnabled val="1"/>
        </dgm:presLayoutVars>
      </dgm:prSet>
      <dgm:spPr/>
      <dgm:t>
        <a:bodyPr/>
        <a:lstStyle/>
        <a:p>
          <a:endParaRPr lang="en-US"/>
        </a:p>
      </dgm:t>
    </dgm:pt>
    <dgm:pt modelId="{67585621-BF0B-4E8A-9FAC-C00D4919C123}" type="pres">
      <dgm:prSet presAssocID="{5A782D5B-D4C2-4D58-AB57-A62F7C97E168}" presName="negativeSpace" presStyleCnt="0"/>
      <dgm:spPr/>
    </dgm:pt>
    <dgm:pt modelId="{4D91538B-0E8A-4756-838A-7290F0F6C59E}" type="pres">
      <dgm:prSet presAssocID="{5A782D5B-D4C2-4D58-AB57-A62F7C97E168}" presName="childText" presStyleLbl="conFgAcc1" presStyleIdx="3" presStyleCnt="4">
        <dgm:presLayoutVars>
          <dgm:bulletEnabled val="1"/>
        </dgm:presLayoutVars>
      </dgm:prSet>
      <dgm:spPr/>
      <dgm:t>
        <a:bodyPr/>
        <a:lstStyle/>
        <a:p>
          <a:endParaRPr lang="en-US"/>
        </a:p>
      </dgm:t>
    </dgm:pt>
  </dgm:ptLst>
  <dgm:cxnLst>
    <dgm:cxn modelId="{4C3DAC56-2725-412F-B05C-2D8AA6E67C02}" srcId="{CBC792D2-DA41-456C-8530-D4DBEC7C5241}" destId="{5A782D5B-D4C2-4D58-AB57-A62F7C97E168}" srcOrd="3" destOrd="0" parTransId="{2F3DFB17-043F-466A-B689-64377D906AE2}" sibTransId="{FFB056A9-E897-46D6-9269-CBDDCB109063}"/>
    <dgm:cxn modelId="{CA8D9611-ED26-4251-9BEC-FF4F1D06EA73}" srcId="{CBC792D2-DA41-456C-8530-D4DBEC7C5241}" destId="{62AE53E2-D7EC-450F-A7C7-4FE893B4E07F}" srcOrd="1" destOrd="0" parTransId="{46478740-5980-4A39-9830-63ACB8D952BD}" sibTransId="{02226CBC-A208-4185-8760-5B3976D65B3B}"/>
    <dgm:cxn modelId="{09A67CBA-D03E-40DA-9102-AB5505444F02}" type="presOf" srcId="{CF1399F8-E705-48D0-B85C-AE1235711F6D}" destId="{06D6E225-D9E5-434C-8143-41FA34E70F26}" srcOrd="1" destOrd="0" presId="urn:microsoft.com/office/officeart/2005/8/layout/list1"/>
    <dgm:cxn modelId="{5C9EB7AE-892A-4078-B72C-1E38715F9F5D}" type="presOf" srcId="{7365E446-8B0F-49A9-9BBB-72D25FBA9BD0}" destId="{21C88E47-E0DA-4970-9F65-6F358E9BE176}" srcOrd="1" destOrd="0" presId="urn:microsoft.com/office/officeart/2005/8/layout/list1"/>
    <dgm:cxn modelId="{49342F86-176D-46FB-9ED4-D34C912D8420}" type="presOf" srcId="{CF1399F8-E705-48D0-B85C-AE1235711F6D}" destId="{4947AA03-8442-4B2E-9F1D-C025BCCD1CCC}" srcOrd="0" destOrd="0" presId="urn:microsoft.com/office/officeart/2005/8/layout/list1"/>
    <dgm:cxn modelId="{A7EC64A1-E27F-4B38-BE68-5E0A76059286}" type="presOf" srcId="{0F6D480A-DC6C-4640-B4F8-2DD535340E47}" destId="{06875590-F20D-4682-A4C9-3F4740340BA0}" srcOrd="0" destOrd="0" presId="urn:microsoft.com/office/officeart/2005/8/layout/list1"/>
    <dgm:cxn modelId="{CF4E2AAF-C135-42BE-936D-8ED998E00C7F}" type="presOf" srcId="{62AE53E2-D7EC-450F-A7C7-4FE893B4E07F}" destId="{67F1B520-23D8-4104-91F9-A8AD412A0DCC}" srcOrd="0" destOrd="0" presId="urn:microsoft.com/office/officeart/2005/8/layout/list1"/>
    <dgm:cxn modelId="{2F480784-6C61-4E97-9440-FF6ACFFF38CE}" type="presOf" srcId="{CBC792D2-DA41-456C-8530-D4DBEC7C5241}" destId="{927E5F86-BE65-4AE8-95DC-126B5FF4F83C}" srcOrd="0" destOrd="0" presId="urn:microsoft.com/office/officeart/2005/8/layout/list1"/>
    <dgm:cxn modelId="{2B341686-6B87-4F82-BA9F-4460C57C6DB1}" type="presOf" srcId="{F93CCEEF-CA75-45F9-B9AB-335E8C3D7224}" destId="{0F39EA0D-488C-497A-91AD-A4652812E16C}" srcOrd="0" destOrd="0" presId="urn:microsoft.com/office/officeart/2005/8/layout/list1"/>
    <dgm:cxn modelId="{197CE9CD-2FC7-4727-8E34-30352A9749B0}" srcId="{62AE53E2-D7EC-450F-A7C7-4FE893B4E07F}" destId="{0F6D480A-DC6C-4640-B4F8-2DD535340E47}" srcOrd="0" destOrd="0" parTransId="{1D713D74-06DD-4506-8352-B0EECEEE0C56}" sibTransId="{54CE796D-7394-4A88-8D0E-78A199F671EB}"/>
    <dgm:cxn modelId="{BF37A82C-E86E-402E-8D14-7228E6605F96}" type="presOf" srcId="{7365E446-8B0F-49A9-9BBB-72D25FBA9BD0}" destId="{317A8CDB-ABBC-4B8B-B18A-B0A4AF5FA292}" srcOrd="0" destOrd="0" presId="urn:microsoft.com/office/officeart/2005/8/layout/list1"/>
    <dgm:cxn modelId="{464CEE56-AA46-4495-A05E-F780465A6CAE}" type="presOf" srcId="{25D502D8-AF06-414D-8761-6B6A952F1EFE}" destId="{4D91538B-0E8A-4756-838A-7290F0F6C59E}" srcOrd="0" destOrd="0" presId="urn:microsoft.com/office/officeart/2005/8/layout/list1"/>
    <dgm:cxn modelId="{796CBCB3-D4CE-4DA9-AFD0-B15C72170A54}" type="presOf" srcId="{62AE53E2-D7EC-450F-A7C7-4FE893B4E07F}" destId="{DC6AE770-7365-4CBE-9BBF-A3A22D071128}" srcOrd="1" destOrd="0" presId="urn:microsoft.com/office/officeart/2005/8/layout/list1"/>
    <dgm:cxn modelId="{41F1476E-4CBB-46BC-AB33-DC2266529023}" srcId="{5A782D5B-D4C2-4D58-AB57-A62F7C97E168}" destId="{25D502D8-AF06-414D-8761-6B6A952F1EFE}" srcOrd="0" destOrd="0" parTransId="{1A968FEE-45CC-4DD7-BE52-F8AE728A361D}" sibTransId="{50D60F7E-16E6-49BF-84D3-8FF98CDC9CFC}"/>
    <dgm:cxn modelId="{10637F30-25B8-409E-A397-A7A97B348AF8}" srcId="{CBC792D2-DA41-456C-8530-D4DBEC7C5241}" destId="{CF1399F8-E705-48D0-B85C-AE1235711F6D}" srcOrd="0" destOrd="0" parTransId="{D6C10B0C-375C-4943-B132-6DEC8DC32B70}" sibTransId="{13488A0E-6991-4DAF-9CC4-6367AEC670EC}"/>
    <dgm:cxn modelId="{70FF3495-26EE-4EE9-87AD-09DA13EC45A8}" srcId="{7365E446-8B0F-49A9-9BBB-72D25FBA9BD0}" destId="{F93CCEEF-CA75-45F9-B9AB-335E8C3D7224}" srcOrd="0" destOrd="0" parTransId="{0E7046D7-ADE2-45F7-A4A8-BCCD34EBB3DA}" sibTransId="{759861D4-2B26-46EB-BA92-8AE0326D4E80}"/>
    <dgm:cxn modelId="{CF747120-CBAF-4FF7-912E-3BF05E0E0616}" type="presOf" srcId="{5A782D5B-D4C2-4D58-AB57-A62F7C97E168}" destId="{A1D2CE46-84A0-4150-A0C4-C02DA161D88B}" srcOrd="0" destOrd="0" presId="urn:microsoft.com/office/officeart/2005/8/layout/list1"/>
    <dgm:cxn modelId="{3746D971-4952-470C-8562-3FC9B87F8EBF}" type="presOf" srcId="{5A782D5B-D4C2-4D58-AB57-A62F7C97E168}" destId="{47940CD8-25F1-45B3-9F24-893CCE6A3298}" srcOrd="1" destOrd="0" presId="urn:microsoft.com/office/officeart/2005/8/layout/list1"/>
    <dgm:cxn modelId="{0D4B680F-8E71-485C-8562-B2853405ED41}" srcId="{CBC792D2-DA41-456C-8530-D4DBEC7C5241}" destId="{7365E446-8B0F-49A9-9BBB-72D25FBA9BD0}" srcOrd="2" destOrd="0" parTransId="{2FE49FA7-ACD5-4AA9-807B-AD5AFBEE9864}" sibTransId="{49D31874-8FA6-41B8-A788-E5513CDBBD2C}"/>
    <dgm:cxn modelId="{ECCB11C5-3792-47E0-81F3-B2EDF8E6E8EA}" type="presParOf" srcId="{927E5F86-BE65-4AE8-95DC-126B5FF4F83C}" destId="{B8B32571-A070-4095-9112-E5E007BE175A}" srcOrd="0" destOrd="0" presId="urn:microsoft.com/office/officeart/2005/8/layout/list1"/>
    <dgm:cxn modelId="{8ADDD17A-EB0B-4950-81BE-F256D237565C}" type="presParOf" srcId="{B8B32571-A070-4095-9112-E5E007BE175A}" destId="{4947AA03-8442-4B2E-9F1D-C025BCCD1CCC}" srcOrd="0" destOrd="0" presId="urn:microsoft.com/office/officeart/2005/8/layout/list1"/>
    <dgm:cxn modelId="{1B88D0EB-DA57-42E4-B6D4-F03AFC87366B}" type="presParOf" srcId="{B8B32571-A070-4095-9112-E5E007BE175A}" destId="{06D6E225-D9E5-434C-8143-41FA34E70F26}" srcOrd="1" destOrd="0" presId="urn:microsoft.com/office/officeart/2005/8/layout/list1"/>
    <dgm:cxn modelId="{1E782B69-6EC9-40EC-B65D-35955824E2DD}" type="presParOf" srcId="{927E5F86-BE65-4AE8-95DC-126B5FF4F83C}" destId="{633E9770-7D4C-469B-A358-394F98C84F65}" srcOrd="1" destOrd="0" presId="urn:microsoft.com/office/officeart/2005/8/layout/list1"/>
    <dgm:cxn modelId="{6F176461-3236-4EB4-B511-2FB642DE9223}" type="presParOf" srcId="{927E5F86-BE65-4AE8-95DC-126B5FF4F83C}" destId="{8F990827-E877-4C08-A2D4-5DCEECFC4354}" srcOrd="2" destOrd="0" presId="urn:microsoft.com/office/officeart/2005/8/layout/list1"/>
    <dgm:cxn modelId="{4BF739F8-CDBC-4FBA-9297-A6253A7EE847}" type="presParOf" srcId="{927E5F86-BE65-4AE8-95DC-126B5FF4F83C}" destId="{3EA3AE1E-B213-41D4-AC3E-92F0BD3B313D}" srcOrd="3" destOrd="0" presId="urn:microsoft.com/office/officeart/2005/8/layout/list1"/>
    <dgm:cxn modelId="{8AC98897-C145-475D-BABD-CA34EBCE149E}" type="presParOf" srcId="{927E5F86-BE65-4AE8-95DC-126B5FF4F83C}" destId="{F0F0F174-D3F9-4AE4-ADCF-BE6890D74803}" srcOrd="4" destOrd="0" presId="urn:microsoft.com/office/officeart/2005/8/layout/list1"/>
    <dgm:cxn modelId="{91A63DEF-F823-40AD-9F3F-8A7713E93682}" type="presParOf" srcId="{F0F0F174-D3F9-4AE4-ADCF-BE6890D74803}" destId="{67F1B520-23D8-4104-91F9-A8AD412A0DCC}" srcOrd="0" destOrd="0" presId="urn:microsoft.com/office/officeart/2005/8/layout/list1"/>
    <dgm:cxn modelId="{4E2C07F8-A154-49BB-9193-DC241ABC3EA9}" type="presParOf" srcId="{F0F0F174-D3F9-4AE4-ADCF-BE6890D74803}" destId="{DC6AE770-7365-4CBE-9BBF-A3A22D071128}" srcOrd="1" destOrd="0" presId="urn:microsoft.com/office/officeart/2005/8/layout/list1"/>
    <dgm:cxn modelId="{9B646946-7EB0-46BD-98A6-D905F3F82AC4}" type="presParOf" srcId="{927E5F86-BE65-4AE8-95DC-126B5FF4F83C}" destId="{DA4C69CD-8425-495F-9309-51F9F8106D2F}" srcOrd="5" destOrd="0" presId="urn:microsoft.com/office/officeart/2005/8/layout/list1"/>
    <dgm:cxn modelId="{705AF482-9D3F-4A28-A31D-D748E2394634}" type="presParOf" srcId="{927E5F86-BE65-4AE8-95DC-126B5FF4F83C}" destId="{06875590-F20D-4682-A4C9-3F4740340BA0}" srcOrd="6" destOrd="0" presId="urn:microsoft.com/office/officeart/2005/8/layout/list1"/>
    <dgm:cxn modelId="{CBAD8384-9CC9-4BD5-ABDD-9AB669491C43}" type="presParOf" srcId="{927E5F86-BE65-4AE8-95DC-126B5FF4F83C}" destId="{F85A3C9E-A87D-4008-B068-F6BC32A8C255}" srcOrd="7" destOrd="0" presId="urn:microsoft.com/office/officeart/2005/8/layout/list1"/>
    <dgm:cxn modelId="{9747A72D-E158-4323-B454-1AC55E051BA4}" type="presParOf" srcId="{927E5F86-BE65-4AE8-95DC-126B5FF4F83C}" destId="{F1125848-BFC8-440E-AFB6-BFDC274EADE6}" srcOrd="8" destOrd="0" presId="urn:microsoft.com/office/officeart/2005/8/layout/list1"/>
    <dgm:cxn modelId="{8330E56E-0726-4656-B3B1-84FFDAE3ADA4}" type="presParOf" srcId="{F1125848-BFC8-440E-AFB6-BFDC274EADE6}" destId="{317A8CDB-ABBC-4B8B-B18A-B0A4AF5FA292}" srcOrd="0" destOrd="0" presId="urn:microsoft.com/office/officeart/2005/8/layout/list1"/>
    <dgm:cxn modelId="{1B54C4BE-A3B6-4788-9E6F-2538CE2E3E6B}" type="presParOf" srcId="{F1125848-BFC8-440E-AFB6-BFDC274EADE6}" destId="{21C88E47-E0DA-4970-9F65-6F358E9BE176}" srcOrd="1" destOrd="0" presId="urn:microsoft.com/office/officeart/2005/8/layout/list1"/>
    <dgm:cxn modelId="{7EC14DA5-A8B3-49BA-B894-89D8FC697223}" type="presParOf" srcId="{927E5F86-BE65-4AE8-95DC-126B5FF4F83C}" destId="{E48AF521-E8F1-4DFE-B635-ADE82B9CC4E2}" srcOrd="9" destOrd="0" presId="urn:microsoft.com/office/officeart/2005/8/layout/list1"/>
    <dgm:cxn modelId="{BC60FCC3-2F04-46FD-9125-91E981B8825C}" type="presParOf" srcId="{927E5F86-BE65-4AE8-95DC-126B5FF4F83C}" destId="{0F39EA0D-488C-497A-91AD-A4652812E16C}" srcOrd="10" destOrd="0" presId="urn:microsoft.com/office/officeart/2005/8/layout/list1"/>
    <dgm:cxn modelId="{43CF2644-55BF-4E54-86DA-0C30F129D1F2}" type="presParOf" srcId="{927E5F86-BE65-4AE8-95DC-126B5FF4F83C}" destId="{F209EF3B-E535-4D04-B423-E04021C72950}" srcOrd="11" destOrd="0" presId="urn:microsoft.com/office/officeart/2005/8/layout/list1"/>
    <dgm:cxn modelId="{688850B6-AAC4-4402-92C6-A45527413BC7}" type="presParOf" srcId="{927E5F86-BE65-4AE8-95DC-126B5FF4F83C}" destId="{53F9F6F6-E20C-4E56-AA40-48424A8F7A74}" srcOrd="12" destOrd="0" presId="urn:microsoft.com/office/officeart/2005/8/layout/list1"/>
    <dgm:cxn modelId="{50D5B6B3-CA0F-4683-85AE-78E2574339C4}" type="presParOf" srcId="{53F9F6F6-E20C-4E56-AA40-48424A8F7A74}" destId="{A1D2CE46-84A0-4150-A0C4-C02DA161D88B}" srcOrd="0" destOrd="0" presId="urn:microsoft.com/office/officeart/2005/8/layout/list1"/>
    <dgm:cxn modelId="{151D3DBD-63BA-490F-BC41-FD6362682F69}" type="presParOf" srcId="{53F9F6F6-E20C-4E56-AA40-48424A8F7A74}" destId="{47940CD8-25F1-45B3-9F24-893CCE6A3298}" srcOrd="1" destOrd="0" presId="urn:microsoft.com/office/officeart/2005/8/layout/list1"/>
    <dgm:cxn modelId="{4F50E24F-6756-444B-9E76-268929FFDC16}" type="presParOf" srcId="{927E5F86-BE65-4AE8-95DC-126B5FF4F83C}" destId="{67585621-BF0B-4E8A-9FAC-C00D4919C123}" srcOrd="13" destOrd="0" presId="urn:microsoft.com/office/officeart/2005/8/layout/list1"/>
    <dgm:cxn modelId="{B1C20042-3956-4940-A6BA-2769A0E40EF9}" type="presParOf" srcId="{927E5F86-BE65-4AE8-95DC-126B5FF4F83C}" destId="{4D91538B-0E8A-4756-838A-7290F0F6C59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C792D2-DA41-456C-8530-D4DBEC7C524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F1399F8-E705-48D0-B85C-AE1235711F6D}">
      <dgm:prSet phldrT="[Text]"/>
      <dgm:spPr/>
      <dgm:t>
        <a:bodyPr/>
        <a:lstStyle/>
        <a:p>
          <a:r>
            <a:rPr lang="en-US" dirty="0" smtClean="0"/>
            <a:t>Angular JS</a:t>
          </a:r>
          <a:endParaRPr lang="en-US" dirty="0"/>
        </a:p>
      </dgm:t>
    </dgm:pt>
    <dgm:pt modelId="{D6C10B0C-375C-4943-B132-6DEC8DC32B70}" type="parTrans" cxnId="{10637F30-25B8-409E-A397-A7A97B348AF8}">
      <dgm:prSet/>
      <dgm:spPr/>
      <dgm:t>
        <a:bodyPr/>
        <a:lstStyle/>
        <a:p>
          <a:endParaRPr lang="en-US"/>
        </a:p>
      </dgm:t>
    </dgm:pt>
    <dgm:pt modelId="{13488A0E-6991-4DAF-9CC4-6367AEC670EC}" type="sibTrans" cxnId="{10637F30-25B8-409E-A397-A7A97B348AF8}">
      <dgm:prSet/>
      <dgm:spPr/>
      <dgm:t>
        <a:bodyPr/>
        <a:lstStyle/>
        <a:p>
          <a:endParaRPr lang="en-US"/>
        </a:p>
      </dgm:t>
    </dgm:pt>
    <dgm:pt modelId="{62AE53E2-D7EC-450F-A7C7-4FE893B4E07F}">
      <dgm:prSet phldrT="[Text]"/>
      <dgm:spPr/>
      <dgm:t>
        <a:bodyPr/>
        <a:lstStyle/>
        <a:p>
          <a:r>
            <a:rPr lang="en-US" dirty="0" smtClean="0"/>
            <a:t>JavaScript</a:t>
          </a:r>
          <a:endParaRPr lang="en-US" dirty="0"/>
        </a:p>
      </dgm:t>
    </dgm:pt>
    <dgm:pt modelId="{46478740-5980-4A39-9830-63ACB8D952BD}" type="parTrans" cxnId="{CA8D9611-ED26-4251-9BEC-FF4F1D06EA73}">
      <dgm:prSet/>
      <dgm:spPr/>
      <dgm:t>
        <a:bodyPr/>
        <a:lstStyle/>
        <a:p>
          <a:endParaRPr lang="en-US"/>
        </a:p>
      </dgm:t>
    </dgm:pt>
    <dgm:pt modelId="{02226CBC-A208-4185-8760-5B3976D65B3B}" type="sibTrans" cxnId="{CA8D9611-ED26-4251-9BEC-FF4F1D06EA73}">
      <dgm:prSet/>
      <dgm:spPr/>
      <dgm:t>
        <a:bodyPr/>
        <a:lstStyle/>
        <a:p>
          <a:endParaRPr lang="en-US"/>
        </a:p>
      </dgm:t>
    </dgm:pt>
    <dgm:pt modelId="{21C52C05-6CCA-46ED-BA6C-DD03290E3003}">
      <dgm:prSet phldrT="[Text]"/>
      <dgm:spPr/>
      <dgm:t>
        <a:bodyPr/>
        <a:lstStyle/>
        <a:p>
          <a:r>
            <a:rPr lang="en-US" dirty="0" smtClean="0"/>
            <a:t>HTML5</a:t>
          </a:r>
          <a:endParaRPr lang="en-US" dirty="0"/>
        </a:p>
      </dgm:t>
    </dgm:pt>
    <dgm:pt modelId="{056BF8B1-F838-4177-BF4A-525BE4EEC2E4}" type="parTrans" cxnId="{C6C225C1-C367-4C5F-89FD-316BAF7AA3B5}">
      <dgm:prSet/>
      <dgm:spPr/>
    </dgm:pt>
    <dgm:pt modelId="{386789E3-1FDD-4C80-8780-28FC16518887}" type="sibTrans" cxnId="{C6C225C1-C367-4C5F-89FD-316BAF7AA3B5}">
      <dgm:prSet/>
      <dgm:spPr/>
    </dgm:pt>
    <dgm:pt modelId="{927E5F86-BE65-4AE8-95DC-126B5FF4F83C}" type="pres">
      <dgm:prSet presAssocID="{CBC792D2-DA41-456C-8530-D4DBEC7C5241}" presName="linear" presStyleCnt="0">
        <dgm:presLayoutVars>
          <dgm:dir/>
          <dgm:animLvl val="lvl"/>
          <dgm:resizeHandles val="exact"/>
        </dgm:presLayoutVars>
      </dgm:prSet>
      <dgm:spPr/>
      <dgm:t>
        <a:bodyPr/>
        <a:lstStyle/>
        <a:p>
          <a:endParaRPr lang="en-US"/>
        </a:p>
      </dgm:t>
    </dgm:pt>
    <dgm:pt modelId="{B8B32571-A070-4095-9112-E5E007BE175A}" type="pres">
      <dgm:prSet presAssocID="{CF1399F8-E705-48D0-B85C-AE1235711F6D}" presName="parentLin" presStyleCnt="0"/>
      <dgm:spPr/>
    </dgm:pt>
    <dgm:pt modelId="{4947AA03-8442-4B2E-9F1D-C025BCCD1CCC}" type="pres">
      <dgm:prSet presAssocID="{CF1399F8-E705-48D0-B85C-AE1235711F6D}" presName="parentLeftMargin" presStyleLbl="node1" presStyleIdx="0" presStyleCnt="3"/>
      <dgm:spPr/>
      <dgm:t>
        <a:bodyPr/>
        <a:lstStyle/>
        <a:p>
          <a:endParaRPr lang="en-US"/>
        </a:p>
      </dgm:t>
    </dgm:pt>
    <dgm:pt modelId="{06D6E225-D9E5-434C-8143-41FA34E70F26}" type="pres">
      <dgm:prSet presAssocID="{CF1399F8-E705-48D0-B85C-AE1235711F6D}" presName="parentText" presStyleLbl="node1" presStyleIdx="0" presStyleCnt="3">
        <dgm:presLayoutVars>
          <dgm:chMax val="0"/>
          <dgm:bulletEnabled val="1"/>
        </dgm:presLayoutVars>
      </dgm:prSet>
      <dgm:spPr/>
      <dgm:t>
        <a:bodyPr/>
        <a:lstStyle/>
        <a:p>
          <a:endParaRPr lang="en-US"/>
        </a:p>
      </dgm:t>
    </dgm:pt>
    <dgm:pt modelId="{633E9770-7D4C-469B-A358-394F98C84F65}" type="pres">
      <dgm:prSet presAssocID="{CF1399F8-E705-48D0-B85C-AE1235711F6D}" presName="negativeSpace" presStyleCnt="0"/>
      <dgm:spPr/>
    </dgm:pt>
    <dgm:pt modelId="{8F990827-E877-4C08-A2D4-5DCEECFC4354}" type="pres">
      <dgm:prSet presAssocID="{CF1399F8-E705-48D0-B85C-AE1235711F6D}" presName="childText" presStyleLbl="conFgAcc1" presStyleIdx="0" presStyleCnt="3">
        <dgm:presLayoutVars>
          <dgm:bulletEnabled val="1"/>
        </dgm:presLayoutVars>
      </dgm:prSet>
      <dgm:spPr/>
      <dgm:t>
        <a:bodyPr/>
        <a:lstStyle/>
        <a:p>
          <a:endParaRPr lang="en-US"/>
        </a:p>
      </dgm:t>
    </dgm:pt>
    <dgm:pt modelId="{3EA3AE1E-B213-41D4-AC3E-92F0BD3B313D}" type="pres">
      <dgm:prSet presAssocID="{13488A0E-6991-4DAF-9CC4-6367AEC670EC}" presName="spaceBetweenRectangles" presStyleCnt="0"/>
      <dgm:spPr/>
    </dgm:pt>
    <dgm:pt modelId="{F0F0F174-D3F9-4AE4-ADCF-BE6890D74803}" type="pres">
      <dgm:prSet presAssocID="{62AE53E2-D7EC-450F-A7C7-4FE893B4E07F}" presName="parentLin" presStyleCnt="0"/>
      <dgm:spPr/>
    </dgm:pt>
    <dgm:pt modelId="{67F1B520-23D8-4104-91F9-A8AD412A0DCC}" type="pres">
      <dgm:prSet presAssocID="{62AE53E2-D7EC-450F-A7C7-4FE893B4E07F}" presName="parentLeftMargin" presStyleLbl="node1" presStyleIdx="0" presStyleCnt="3"/>
      <dgm:spPr/>
      <dgm:t>
        <a:bodyPr/>
        <a:lstStyle/>
        <a:p>
          <a:endParaRPr lang="en-US"/>
        </a:p>
      </dgm:t>
    </dgm:pt>
    <dgm:pt modelId="{DC6AE770-7365-4CBE-9BBF-A3A22D071128}" type="pres">
      <dgm:prSet presAssocID="{62AE53E2-D7EC-450F-A7C7-4FE893B4E07F}" presName="parentText" presStyleLbl="node1" presStyleIdx="1" presStyleCnt="3">
        <dgm:presLayoutVars>
          <dgm:chMax val="0"/>
          <dgm:bulletEnabled val="1"/>
        </dgm:presLayoutVars>
      </dgm:prSet>
      <dgm:spPr/>
      <dgm:t>
        <a:bodyPr/>
        <a:lstStyle/>
        <a:p>
          <a:endParaRPr lang="en-US"/>
        </a:p>
      </dgm:t>
    </dgm:pt>
    <dgm:pt modelId="{DA4C69CD-8425-495F-9309-51F9F8106D2F}" type="pres">
      <dgm:prSet presAssocID="{62AE53E2-D7EC-450F-A7C7-4FE893B4E07F}" presName="negativeSpace" presStyleCnt="0"/>
      <dgm:spPr/>
    </dgm:pt>
    <dgm:pt modelId="{06875590-F20D-4682-A4C9-3F4740340BA0}" type="pres">
      <dgm:prSet presAssocID="{62AE53E2-D7EC-450F-A7C7-4FE893B4E07F}" presName="childText" presStyleLbl="conFgAcc1" presStyleIdx="1" presStyleCnt="3">
        <dgm:presLayoutVars>
          <dgm:bulletEnabled val="1"/>
        </dgm:presLayoutVars>
      </dgm:prSet>
      <dgm:spPr/>
      <dgm:t>
        <a:bodyPr/>
        <a:lstStyle/>
        <a:p>
          <a:endParaRPr lang="en-US"/>
        </a:p>
      </dgm:t>
    </dgm:pt>
    <dgm:pt modelId="{F85A3C9E-A87D-4008-B068-F6BC32A8C255}" type="pres">
      <dgm:prSet presAssocID="{02226CBC-A208-4185-8760-5B3976D65B3B}" presName="spaceBetweenRectangles" presStyleCnt="0"/>
      <dgm:spPr/>
    </dgm:pt>
    <dgm:pt modelId="{3CBE7626-D2E5-4EA8-B4F9-919F2CB9BFA2}" type="pres">
      <dgm:prSet presAssocID="{21C52C05-6CCA-46ED-BA6C-DD03290E3003}" presName="parentLin" presStyleCnt="0"/>
      <dgm:spPr/>
    </dgm:pt>
    <dgm:pt modelId="{3B9AF19F-D3A0-4CF7-A851-2AA14AE8C04D}" type="pres">
      <dgm:prSet presAssocID="{21C52C05-6CCA-46ED-BA6C-DD03290E3003}" presName="parentLeftMargin" presStyleLbl="node1" presStyleIdx="1" presStyleCnt="3"/>
      <dgm:spPr/>
      <dgm:t>
        <a:bodyPr/>
        <a:lstStyle/>
        <a:p>
          <a:endParaRPr lang="en-US"/>
        </a:p>
      </dgm:t>
    </dgm:pt>
    <dgm:pt modelId="{DD06DA68-620D-4D0B-9C5A-3C6F31194F6E}" type="pres">
      <dgm:prSet presAssocID="{21C52C05-6CCA-46ED-BA6C-DD03290E3003}" presName="parentText" presStyleLbl="node1" presStyleIdx="2" presStyleCnt="3">
        <dgm:presLayoutVars>
          <dgm:chMax val="0"/>
          <dgm:bulletEnabled val="1"/>
        </dgm:presLayoutVars>
      </dgm:prSet>
      <dgm:spPr/>
      <dgm:t>
        <a:bodyPr/>
        <a:lstStyle/>
        <a:p>
          <a:endParaRPr lang="en-US"/>
        </a:p>
      </dgm:t>
    </dgm:pt>
    <dgm:pt modelId="{C1AAB31D-C031-4031-BDFE-2DC2857985A2}" type="pres">
      <dgm:prSet presAssocID="{21C52C05-6CCA-46ED-BA6C-DD03290E3003}" presName="negativeSpace" presStyleCnt="0"/>
      <dgm:spPr/>
    </dgm:pt>
    <dgm:pt modelId="{8AE1BC57-FC79-4455-BB92-9DC84246862A}" type="pres">
      <dgm:prSet presAssocID="{21C52C05-6CCA-46ED-BA6C-DD03290E3003}" presName="childText" presStyleLbl="conFgAcc1" presStyleIdx="2" presStyleCnt="3">
        <dgm:presLayoutVars>
          <dgm:bulletEnabled val="1"/>
        </dgm:presLayoutVars>
      </dgm:prSet>
      <dgm:spPr/>
    </dgm:pt>
  </dgm:ptLst>
  <dgm:cxnLst>
    <dgm:cxn modelId="{0899F5CF-7A03-4424-8513-280833FC7ACD}" type="presOf" srcId="{21C52C05-6CCA-46ED-BA6C-DD03290E3003}" destId="{3B9AF19F-D3A0-4CF7-A851-2AA14AE8C04D}" srcOrd="0" destOrd="0" presId="urn:microsoft.com/office/officeart/2005/8/layout/list1"/>
    <dgm:cxn modelId="{B17C8C33-4E2E-4C70-8756-F0A7B2573348}" type="presOf" srcId="{CBC792D2-DA41-456C-8530-D4DBEC7C5241}" destId="{927E5F86-BE65-4AE8-95DC-126B5FF4F83C}" srcOrd="0" destOrd="0" presId="urn:microsoft.com/office/officeart/2005/8/layout/list1"/>
    <dgm:cxn modelId="{10637F30-25B8-409E-A397-A7A97B348AF8}" srcId="{CBC792D2-DA41-456C-8530-D4DBEC7C5241}" destId="{CF1399F8-E705-48D0-B85C-AE1235711F6D}" srcOrd="0" destOrd="0" parTransId="{D6C10B0C-375C-4943-B132-6DEC8DC32B70}" sibTransId="{13488A0E-6991-4DAF-9CC4-6367AEC670EC}"/>
    <dgm:cxn modelId="{F04EBDC9-2DEE-4980-9E06-7CBD06FB2AC1}" type="presOf" srcId="{CF1399F8-E705-48D0-B85C-AE1235711F6D}" destId="{4947AA03-8442-4B2E-9F1D-C025BCCD1CCC}" srcOrd="0" destOrd="0" presId="urn:microsoft.com/office/officeart/2005/8/layout/list1"/>
    <dgm:cxn modelId="{8964B35C-9BEF-42FA-9178-06BFD68B7C62}" type="presOf" srcId="{62AE53E2-D7EC-450F-A7C7-4FE893B4E07F}" destId="{DC6AE770-7365-4CBE-9BBF-A3A22D071128}" srcOrd="1" destOrd="0" presId="urn:microsoft.com/office/officeart/2005/8/layout/list1"/>
    <dgm:cxn modelId="{00A77FD7-A5F5-47B0-B023-213D52ECDA09}" type="presOf" srcId="{62AE53E2-D7EC-450F-A7C7-4FE893B4E07F}" destId="{67F1B520-23D8-4104-91F9-A8AD412A0DCC}" srcOrd="0" destOrd="0" presId="urn:microsoft.com/office/officeart/2005/8/layout/list1"/>
    <dgm:cxn modelId="{CE89D437-8B84-4295-87D4-D675CD18A80C}" type="presOf" srcId="{21C52C05-6CCA-46ED-BA6C-DD03290E3003}" destId="{DD06DA68-620D-4D0B-9C5A-3C6F31194F6E}" srcOrd="1" destOrd="0" presId="urn:microsoft.com/office/officeart/2005/8/layout/list1"/>
    <dgm:cxn modelId="{7EB2F45D-35A0-4DAE-AF44-F0E5C5A6C1DB}" type="presOf" srcId="{CF1399F8-E705-48D0-B85C-AE1235711F6D}" destId="{06D6E225-D9E5-434C-8143-41FA34E70F26}" srcOrd="1" destOrd="0" presId="urn:microsoft.com/office/officeart/2005/8/layout/list1"/>
    <dgm:cxn modelId="{CA8D9611-ED26-4251-9BEC-FF4F1D06EA73}" srcId="{CBC792D2-DA41-456C-8530-D4DBEC7C5241}" destId="{62AE53E2-D7EC-450F-A7C7-4FE893B4E07F}" srcOrd="1" destOrd="0" parTransId="{46478740-5980-4A39-9830-63ACB8D952BD}" sibTransId="{02226CBC-A208-4185-8760-5B3976D65B3B}"/>
    <dgm:cxn modelId="{C6C225C1-C367-4C5F-89FD-316BAF7AA3B5}" srcId="{CBC792D2-DA41-456C-8530-D4DBEC7C5241}" destId="{21C52C05-6CCA-46ED-BA6C-DD03290E3003}" srcOrd="2" destOrd="0" parTransId="{056BF8B1-F838-4177-BF4A-525BE4EEC2E4}" sibTransId="{386789E3-1FDD-4C80-8780-28FC16518887}"/>
    <dgm:cxn modelId="{66559AD7-43C6-41B0-895F-D389BD49FC65}" type="presParOf" srcId="{927E5F86-BE65-4AE8-95DC-126B5FF4F83C}" destId="{B8B32571-A070-4095-9112-E5E007BE175A}" srcOrd="0" destOrd="0" presId="urn:microsoft.com/office/officeart/2005/8/layout/list1"/>
    <dgm:cxn modelId="{0712A094-B7EF-47F6-90FD-F7542078C28E}" type="presParOf" srcId="{B8B32571-A070-4095-9112-E5E007BE175A}" destId="{4947AA03-8442-4B2E-9F1D-C025BCCD1CCC}" srcOrd="0" destOrd="0" presId="urn:microsoft.com/office/officeart/2005/8/layout/list1"/>
    <dgm:cxn modelId="{C563E045-0C2D-4DF8-B8F5-99AB0D67F230}" type="presParOf" srcId="{B8B32571-A070-4095-9112-E5E007BE175A}" destId="{06D6E225-D9E5-434C-8143-41FA34E70F26}" srcOrd="1" destOrd="0" presId="urn:microsoft.com/office/officeart/2005/8/layout/list1"/>
    <dgm:cxn modelId="{8A9DDF66-8C33-4B10-B14B-44D92D2901B8}" type="presParOf" srcId="{927E5F86-BE65-4AE8-95DC-126B5FF4F83C}" destId="{633E9770-7D4C-469B-A358-394F98C84F65}" srcOrd="1" destOrd="0" presId="urn:microsoft.com/office/officeart/2005/8/layout/list1"/>
    <dgm:cxn modelId="{ED9DF9AC-2998-4305-A01D-886B1149447E}" type="presParOf" srcId="{927E5F86-BE65-4AE8-95DC-126B5FF4F83C}" destId="{8F990827-E877-4C08-A2D4-5DCEECFC4354}" srcOrd="2" destOrd="0" presId="urn:microsoft.com/office/officeart/2005/8/layout/list1"/>
    <dgm:cxn modelId="{E202827F-9875-4287-8903-17AE83A838A9}" type="presParOf" srcId="{927E5F86-BE65-4AE8-95DC-126B5FF4F83C}" destId="{3EA3AE1E-B213-41D4-AC3E-92F0BD3B313D}" srcOrd="3" destOrd="0" presId="urn:microsoft.com/office/officeart/2005/8/layout/list1"/>
    <dgm:cxn modelId="{91C92489-18F0-4326-B33F-76AFF2AEB313}" type="presParOf" srcId="{927E5F86-BE65-4AE8-95DC-126B5FF4F83C}" destId="{F0F0F174-D3F9-4AE4-ADCF-BE6890D74803}" srcOrd="4" destOrd="0" presId="urn:microsoft.com/office/officeart/2005/8/layout/list1"/>
    <dgm:cxn modelId="{FA36E4C4-F41F-44F7-91EC-27A444D1FDAC}" type="presParOf" srcId="{F0F0F174-D3F9-4AE4-ADCF-BE6890D74803}" destId="{67F1B520-23D8-4104-91F9-A8AD412A0DCC}" srcOrd="0" destOrd="0" presId="urn:microsoft.com/office/officeart/2005/8/layout/list1"/>
    <dgm:cxn modelId="{24CD5643-F043-4F51-BAF8-343CB1C23C13}" type="presParOf" srcId="{F0F0F174-D3F9-4AE4-ADCF-BE6890D74803}" destId="{DC6AE770-7365-4CBE-9BBF-A3A22D071128}" srcOrd="1" destOrd="0" presId="urn:microsoft.com/office/officeart/2005/8/layout/list1"/>
    <dgm:cxn modelId="{A173AB5F-9732-42E6-A42C-8FBE30505BFA}" type="presParOf" srcId="{927E5F86-BE65-4AE8-95DC-126B5FF4F83C}" destId="{DA4C69CD-8425-495F-9309-51F9F8106D2F}" srcOrd="5" destOrd="0" presId="urn:microsoft.com/office/officeart/2005/8/layout/list1"/>
    <dgm:cxn modelId="{BE4061F2-13CE-4BDD-B999-57EEA55A982B}" type="presParOf" srcId="{927E5F86-BE65-4AE8-95DC-126B5FF4F83C}" destId="{06875590-F20D-4682-A4C9-3F4740340BA0}" srcOrd="6" destOrd="0" presId="urn:microsoft.com/office/officeart/2005/8/layout/list1"/>
    <dgm:cxn modelId="{63958CDF-4FEE-4AA9-8C0C-A0D45635CCFC}" type="presParOf" srcId="{927E5F86-BE65-4AE8-95DC-126B5FF4F83C}" destId="{F85A3C9E-A87D-4008-B068-F6BC32A8C255}" srcOrd="7" destOrd="0" presId="urn:microsoft.com/office/officeart/2005/8/layout/list1"/>
    <dgm:cxn modelId="{55502272-6026-41A6-B874-33B920FA30D0}" type="presParOf" srcId="{927E5F86-BE65-4AE8-95DC-126B5FF4F83C}" destId="{3CBE7626-D2E5-4EA8-B4F9-919F2CB9BFA2}" srcOrd="8" destOrd="0" presId="urn:microsoft.com/office/officeart/2005/8/layout/list1"/>
    <dgm:cxn modelId="{5F9ECE10-35A8-4F9A-B037-551476C17CC7}" type="presParOf" srcId="{3CBE7626-D2E5-4EA8-B4F9-919F2CB9BFA2}" destId="{3B9AF19F-D3A0-4CF7-A851-2AA14AE8C04D}" srcOrd="0" destOrd="0" presId="urn:microsoft.com/office/officeart/2005/8/layout/list1"/>
    <dgm:cxn modelId="{82B57552-F819-430F-90D9-128A040123D8}" type="presParOf" srcId="{3CBE7626-D2E5-4EA8-B4F9-919F2CB9BFA2}" destId="{DD06DA68-620D-4D0B-9C5A-3C6F31194F6E}" srcOrd="1" destOrd="0" presId="urn:microsoft.com/office/officeart/2005/8/layout/list1"/>
    <dgm:cxn modelId="{67DB0003-211E-480F-A48B-3ED4F17E0876}" type="presParOf" srcId="{927E5F86-BE65-4AE8-95DC-126B5FF4F83C}" destId="{C1AAB31D-C031-4031-BDFE-2DC2857985A2}" srcOrd="9" destOrd="0" presId="urn:microsoft.com/office/officeart/2005/8/layout/list1"/>
    <dgm:cxn modelId="{9D5CE804-E29C-4159-90EA-3A23DAD58DDB}" type="presParOf" srcId="{927E5F86-BE65-4AE8-95DC-126B5FF4F83C}" destId="{8AE1BC57-FC79-4455-BB92-9DC84246862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C792D2-DA41-456C-8530-D4DBEC7C524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F1399F8-E705-48D0-B85C-AE1235711F6D}">
      <dgm:prSet phldrT="[Text]"/>
      <dgm:spPr/>
      <dgm:t>
        <a:bodyPr/>
        <a:lstStyle/>
        <a:p>
          <a:r>
            <a:rPr lang="en-US" smtClean="0"/>
            <a:t>Outputs </a:t>
          </a:r>
          <a:r>
            <a:rPr lang="en-US" dirty="0" smtClean="0"/>
            <a:t>JavaScript</a:t>
          </a:r>
          <a:endParaRPr lang="en-US" dirty="0"/>
        </a:p>
      </dgm:t>
    </dgm:pt>
    <dgm:pt modelId="{D6C10B0C-375C-4943-B132-6DEC8DC32B70}" type="parTrans" cxnId="{10637F30-25B8-409E-A397-A7A97B348AF8}">
      <dgm:prSet/>
      <dgm:spPr/>
      <dgm:t>
        <a:bodyPr/>
        <a:lstStyle/>
        <a:p>
          <a:endParaRPr lang="en-US"/>
        </a:p>
      </dgm:t>
    </dgm:pt>
    <dgm:pt modelId="{13488A0E-6991-4DAF-9CC4-6367AEC670EC}" type="sibTrans" cxnId="{10637F30-25B8-409E-A397-A7A97B348AF8}">
      <dgm:prSet/>
      <dgm:spPr/>
      <dgm:t>
        <a:bodyPr/>
        <a:lstStyle/>
        <a:p>
          <a:endParaRPr lang="en-US"/>
        </a:p>
      </dgm:t>
    </dgm:pt>
    <dgm:pt modelId="{62AE53E2-D7EC-450F-A7C7-4FE893B4E07F}">
      <dgm:prSet phldrT="[Text]"/>
      <dgm:spPr/>
      <dgm:t>
        <a:bodyPr/>
        <a:lstStyle/>
        <a:p>
          <a:r>
            <a:rPr lang="en-US" dirty="0" smtClean="0"/>
            <a:t>Modules</a:t>
          </a:r>
          <a:endParaRPr lang="en-US" dirty="0"/>
        </a:p>
      </dgm:t>
    </dgm:pt>
    <dgm:pt modelId="{46478740-5980-4A39-9830-63ACB8D952BD}" type="parTrans" cxnId="{CA8D9611-ED26-4251-9BEC-FF4F1D06EA73}">
      <dgm:prSet/>
      <dgm:spPr/>
      <dgm:t>
        <a:bodyPr/>
        <a:lstStyle/>
        <a:p>
          <a:endParaRPr lang="en-US"/>
        </a:p>
      </dgm:t>
    </dgm:pt>
    <dgm:pt modelId="{02226CBC-A208-4185-8760-5B3976D65B3B}" type="sibTrans" cxnId="{CA8D9611-ED26-4251-9BEC-FF4F1D06EA73}">
      <dgm:prSet/>
      <dgm:spPr/>
      <dgm:t>
        <a:bodyPr/>
        <a:lstStyle/>
        <a:p>
          <a:endParaRPr lang="en-US"/>
        </a:p>
      </dgm:t>
    </dgm:pt>
    <dgm:pt modelId="{21C52C05-6CCA-46ED-BA6C-DD03290E3003}">
      <dgm:prSet phldrT="[Text]"/>
      <dgm:spPr/>
      <dgm:t>
        <a:bodyPr/>
        <a:lstStyle/>
        <a:p>
          <a:r>
            <a:rPr lang="en-US" dirty="0" smtClean="0"/>
            <a:t>Class</a:t>
          </a:r>
          <a:endParaRPr lang="en-US" dirty="0"/>
        </a:p>
      </dgm:t>
    </dgm:pt>
    <dgm:pt modelId="{056BF8B1-F838-4177-BF4A-525BE4EEC2E4}" type="parTrans" cxnId="{C6C225C1-C367-4C5F-89FD-316BAF7AA3B5}">
      <dgm:prSet/>
      <dgm:spPr/>
      <dgm:t>
        <a:bodyPr/>
        <a:lstStyle/>
        <a:p>
          <a:endParaRPr lang="en-US"/>
        </a:p>
      </dgm:t>
    </dgm:pt>
    <dgm:pt modelId="{386789E3-1FDD-4C80-8780-28FC16518887}" type="sibTrans" cxnId="{C6C225C1-C367-4C5F-89FD-316BAF7AA3B5}">
      <dgm:prSet/>
      <dgm:spPr/>
      <dgm:t>
        <a:bodyPr/>
        <a:lstStyle/>
        <a:p>
          <a:endParaRPr lang="en-US"/>
        </a:p>
      </dgm:t>
    </dgm:pt>
    <dgm:pt modelId="{82EAFE05-0B11-470C-9440-7E804BCC4128}">
      <dgm:prSet phldrT="[Text]"/>
      <dgm:spPr/>
      <dgm:t>
        <a:bodyPr/>
        <a:lstStyle/>
        <a:p>
          <a:r>
            <a:rPr lang="en-US" dirty="0" smtClean="0"/>
            <a:t>Interface</a:t>
          </a:r>
          <a:endParaRPr lang="en-US" dirty="0"/>
        </a:p>
      </dgm:t>
    </dgm:pt>
    <dgm:pt modelId="{243AD4B0-F7D0-4959-80EB-B808C1FEE06C}" type="parTrans" cxnId="{FF21EFCC-FCB3-4E0A-BBA3-6EF0451B4343}">
      <dgm:prSet/>
      <dgm:spPr/>
      <dgm:t>
        <a:bodyPr/>
        <a:lstStyle/>
        <a:p>
          <a:endParaRPr lang="en-US"/>
        </a:p>
      </dgm:t>
    </dgm:pt>
    <dgm:pt modelId="{8D075EF4-D582-41FF-A97B-2F84D2D89F5C}" type="sibTrans" cxnId="{FF21EFCC-FCB3-4E0A-BBA3-6EF0451B4343}">
      <dgm:prSet/>
      <dgm:spPr/>
      <dgm:t>
        <a:bodyPr/>
        <a:lstStyle/>
        <a:p>
          <a:endParaRPr lang="en-US"/>
        </a:p>
      </dgm:t>
    </dgm:pt>
    <dgm:pt modelId="{959FCCC7-DCEA-4D96-900C-7E3BE5A2A022}">
      <dgm:prSet phldrT="[Text]"/>
      <dgm:spPr/>
      <dgm:t>
        <a:bodyPr/>
        <a:lstStyle/>
        <a:p>
          <a:r>
            <a:rPr lang="en-US" dirty="0" smtClean="0"/>
            <a:t>Public, Private</a:t>
          </a:r>
          <a:endParaRPr lang="en-US" dirty="0"/>
        </a:p>
      </dgm:t>
    </dgm:pt>
    <dgm:pt modelId="{8523FFF1-3A25-403A-94E8-3D091047D43C}" type="parTrans" cxnId="{B11B7155-0DB7-4211-A90D-D3E3D6706D52}">
      <dgm:prSet/>
      <dgm:spPr/>
      <dgm:t>
        <a:bodyPr/>
        <a:lstStyle/>
        <a:p>
          <a:endParaRPr lang="en-US"/>
        </a:p>
      </dgm:t>
    </dgm:pt>
    <dgm:pt modelId="{0F0A0BE2-FDA3-4CBD-A068-A2E6DC7A0115}" type="sibTrans" cxnId="{B11B7155-0DB7-4211-A90D-D3E3D6706D52}">
      <dgm:prSet/>
      <dgm:spPr/>
      <dgm:t>
        <a:bodyPr/>
        <a:lstStyle/>
        <a:p>
          <a:endParaRPr lang="en-US"/>
        </a:p>
      </dgm:t>
    </dgm:pt>
    <dgm:pt modelId="{18E9CE6A-B6D3-44AA-A4C2-DC1C7B496C3B}">
      <dgm:prSet phldrT="[Text]"/>
      <dgm:spPr/>
      <dgm:t>
        <a:bodyPr/>
        <a:lstStyle/>
        <a:p>
          <a:r>
            <a:rPr lang="en-US" dirty="0" err="1" smtClean="0"/>
            <a:t>DataType</a:t>
          </a:r>
          <a:endParaRPr lang="en-US" dirty="0"/>
        </a:p>
      </dgm:t>
    </dgm:pt>
    <dgm:pt modelId="{8CE91689-2C44-40A2-9C1C-FB62B26B2B89}" type="parTrans" cxnId="{69FFD1C4-10DC-4795-8A42-13CF9CFC1A3C}">
      <dgm:prSet/>
      <dgm:spPr/>
      <dgm:t>
        <a:bodyPr/>
        <a:lstStyle/>
        <a:p>
          <a:endParaRPr lang="en-US"/>
        </a:p>
      </dgm:t>
    </dgm:pt>
    <dgm:pt modelId="{72A88196-35F3-4D9F-AFBC-CE1A7C979279}" type="sibTrans" cxnId="{69FFD1C4-10DC-4795-8A42-13CF9CFC1A3C}">
      <dgm:prSet/>
      <dgm:spPr/>
      <dgm:t>
        <a:bodyPr/>
        <a:lstStyle/>
        <a:p>
          <a:endParaRPr lang="en-US"/>
        </a:p>
      </dgm:t>
    </dgm:pt>
    <dgm:pt modelId="{927E5F86-BE65-4AE8-95DC-126B5FF4F83C}" type="pres">
      <dgm:prSet presAssocID="{CBC792D2-DA41-456C-8530-D4DBEC7C5241}" presName="linear" presStyleCnt="0">
        <dgm:presLayoutVars>
          <dgm:dir/>
          <dgm:animLvl val="lvl"/>
          <dgm:resizeHandles val="exact"/>
        </dgm:presLayoutVars>
      </dgm:prSet>
      <dgm:spPr/>
      <dgm:t>
        <a:bodyPr/>
        <a:lstStyle/>
        <a:p>
          <a:endParaRPr lang="en-US"/>
        </a:p>
      </dgm:t>
    </dgm:pt>
    <dgm:pt modelId="{B8B32571-A070-4095-9112-E5E007BE175A}" type="pres">
      <dgm:prSet presAssocID="{CF1399F8-E705-48D0-B85C-AE1235711F6D}" presName="parentLin" presStyleCnt="0"/>
      <dgm:spPr/>
    </dgm:pt>
    <dgm:pt modelId="{4947AA03-8442-4B2E-9F1D-C025BCCD1CCC}" type="pres">
      <dgm:prSet presAssocID="{CF1399F8-E705-48D0-B85C-AE1235711F6D}" presName="parentLeftMargin" presStyleLbl="node1" presStyleIdx="0" presStyleCnt="6"/>
      <dgm:spPr/>
      <dgm:t>
        <a:bodyPr/>
        <a:lstStyle/>
        <a:p>
          <a:endParaRPr lang="en-US"/>
        </a:p>
      </dgm:t>
    </dgm:pt>
    <dgm:pt modelId="{06D6E225-D9E5-434C-8143-41FA34E70F26}" type="pres">
      <dgm:prSet presAssocID="{CF1399F8-E705-48D0-B85C-AE1235711F6D}" presName="parentText" presStyleLbl="node1" presStyleIdx="0" presStyleCnt="6">
        <dgm:presLayoutVars>
          <dgm:chMax val="0"/>
          <dgm:bulletEnabled val="1"/>
        </dgm:presLayoutVars>
      </dgm:prSet>
      <dgm:spPr/>
      <dgm:t>
        <a:bodyPr/>
        <a:lstStyle/>
        <a:p>
          <a:endParaRPr lang="en-US"/>
        </a:p>
      </dgm:t>
    </dgm:pt>
    <dgm:pt modelId="{633E9770-7D4C-469B-A358-394F98C84F65}" type="pres">
      <dgm:prSet presAssocID="{CF1399F8-E705-48D0-B85C-AE1235711F6D}" presName="negativeSpace" presStyleCnt="0"/>
      <dgm:spPr/>
    </dgm:pt>
    <dgm:pt modelId="{8F990827-E877-4C08-A2D4-5DCEECFC4354}" type="pres">
      <dgm:prSet presAssocID="{CF1399F8-E705-48D0-B85C-AE1235711F6D}" presName="childText" presStyleLbl="conFgAcc1" presStyleIdx="0" presStyleCnt="6">
        <dgm:presLayoutVars>
          <dgm:bulletEnabled val="1"/>
        </dgm:presLayoutVars>
      </dgm:prSet>
      <dgm:spPr/>
      <dgm:t>
        <a:bodyPr/>
        <a:lstStyle/>
        <a:p>
          <a:endParaRPr lang="en-US"/>
        </a:p>
      </dgm:t>
    </dgm:pt>
    <dgm:pt modelId="{3EA3AE1E-B213-41D4-AC3E-92F0BD3B313D}" type="pres">
      <dgm:prSet presAssocID="{13488A0E-6991-4DAF-9CC4-6367AEC670EC}" presName="spaceBetweenRectangles" presStyleCnt="0"/>
      <dgm:spPr/>
    </dgm:pt>
    <dgm:pt modelId="{F0F0F174-D3F9-4AE4-ADCF-BE6890D74803}" type="pres">
      <dgm:prSet presAssocID="{62AE53E2-D7EC-450F-A7C7-4FE893B4E07F}" presName="parentLin" presStyleCnt="0"/>
      <dgm:spPr/>
    </dgm:pt>
    <dgm:pt modelId="{67F1B520-23D8-4104-91F9-A8AD412A0DCC}" type="pres">
      <dgm:prSet presAssocID="{62AE53E2-D7EC-450F-A7C7-4FE893B4E07F}" presName="parentLeftMargin" presStyleLbl="node1" presStyleIdx="0" presStyleCnt="6"/>
      <dgm:spPr/>
      <dgm:t>
        <a:bodyPr/>
        <a:lstStyle/>
        <a:p>
          <a:endParaRPr lang="en-US"/>
        </a:p>
      </dgm:t>
    </dgm:pt>
    <dgm:pt modelId="{DC6AE770-7365-4CBE-9BBF-A3A22D071128}" type="pres">
      <dgm:prSet presAssocID="{62AE53E2-D7EC-450F-A7C7-4FE893B4E07F}" presName="parentText" presStyleLbl="node1" presStyleIdx="1" presStyleCnt="6">
        <dgm:presLayoutVars>
          <dgm:chMax val="0"/>
          <dgm:bulletEnabled val="1"/>
        </dgm:presLayoutVars>
      </dgm:prSet>
      <dgm:spPr/>
      <dgm:t>
        <a:bodyPr/>
        <a:lstStyle/>
        <a:p>
          <a:endParaRPr lang="en-US"/>
        </a:p>
      </dgm:t>
    </dgm:pt>
    <dgm:pt modelId="{DA4C69CD-8425-495F-9309-51F9F8106D2F}" type="pres">
      <dgm:prSet presAssocID="{62AE53E2-D7EC-450F-A7C7-4FE893B4E07F}" presName="negativeSpace" presStyleCnt="0"/>
      <dgm:spPr/>
    </dgm:pt>
    <dgm:pt modelId="{06875590-F20D-4682-A4C9-3F4740340BA0}" type="pres">
      <dgm:prSet presAssocID="{62AE53E2-D7EC-450F-A7C7-4FE893B4E07F}" presName="childText" presStyleLbl="conFgAcc1" presStyleIdx="1" presStyleCnt="6">
        <dgm:presLayoutVars>
          <dgm:bulletEnabled val="1"/>
        </dgm:presLayoutVars>
      </dgm:prSet>
      <dgm:spPr/>
      <dgm:t>
        <a:bodyPr/>
        <a:lstStyle/>
        <a:p>
          <a:endParaRPr lang="en-US"/>
        </a:p>
      </dgm:t>
    </dgm:pt>
    <dgm:pt modelId="{F85A3C9E-A87D-4008-B068-F6BC32A8C255}" type="pres">
      <dgm:prSet presAssocID="{02226CBC-A208-4185-8760-5B3976D65B3B}" presName="spaceBetweenRectangles" presStyleCnt="0"/>
      <dgm:spPr/>
    </dgm:pt>
    <dgm:pt modelId="{3CBE7626-D2E5-4EA8-B4F9-919F2CB9BFA2}" type="pres">
      <dgm:prSet presAssocID="{21C52C05-6CCA-46ED-BA6C-DD03290E3003}" presName="parentLin" presStyleCnt="0"/>
      <dgm:spPr/>
    </dgm:pt>
    <dgm:pt modelId="{3B9AF19F-D3A0-4CF7-A851-2AA14AE8C04D}" type="pres">
      <dgm:prSet presAssocID="{21C52C05-6CCA-46ED-BA6C-DD03290E3003}" presName="parentLeftMargin" presStyleLbl="node1" presStyleIdx="1" presStyleCnt="6"/>
      <dgm:spPr/>
      <dgm:t>
        <a:bodyPr/>
        <a:lstStyle/>
        <a:p>
          <a:endParaRPr lang="en-US"/>
        </a:p>
      </dgm:t>
    </dgm:pt>
    <dgm:pt modelId="{DD06DA68-620D-4D0B-9C5A-3C6F31194F6E}" type="pres">
      <dgm:prSet presAssocID="{21C52C05-6CCA-46ED-BA6C-DD03290E3003}" presName="parentText" presStyleLbl="node1" presStyleIdx="2" presStyleCnt="6">
        <dgm:presLayoutVars>
          <dgm:chMax val="0"/>
          <dgm:bulletEnabled val="1"/>
        </dgm:presLayoutVars>
      </dgm:prSet>
      <dgm:spPr/>
      <dgm:t>
        <a:bodyPr/>
        <a:lstStyle/>
        <a:p>
          <a:endParaRPr lang="en-US"/>
        </a:p>
      </dgm:t>
    </dgm:pt>
    <dgm:pt modelId="{C1AAB31D-C031-4031-BDFE-2DC2857985A2}" type="pres">
      <dgm:prSet presAssocID="{21C52C05-6CCA-46ED-BA6C-DD03290E3003}" presName="negativeSpace" presStyleCnt="0"/>
      <dgm:spPr/>
    </dgm:pt>
    <dgm:pt modelId="{8AE1BC57-FC79-4455-BB92-9DC84246862A}" type="pres">
      <dgm:prSet presAssocID="{21C52C05-6CCA-46ED-BA6C-DD03290E3003}" presName="childText" presStyleLbl="conFgAcc1" presStyleIdx="2" presStyleCnt="6">
        <dgm:presLayoutVars>
          <dgm:bulletEnabled val="1"/>
        </dgm:presLayoutVars>
      </dgm:prSet>
      <dgm:spPr/>
    </dgm:pt>
    <dgm:pt modelId="{E15D2DD0-7F23-432F-8760-66A3DBB3F6E2}" type="pres">
      <dgm:prSet presAssocID="{386789E3-1FDD-4C80-8780-28FC16518887}" presName="spaceBetweenRectangles" presStyleCnt="0"/>
      <dgm:spPr/>
    </dgm:pt>
    <dgm:pt modelId="{74257FD6-C582-48F5-9D8C-4BA14AC03649}" type="pres">
      <dgm:prSet presAssocID="{82EAFE05-0B11-470C-9440-7E804BCC4128}" presName="parentLin" presStyleCnt="0"/>
      <dgm:spPr/>
    </dgm:pt>
    <dgm:pt modelId="{694B5987-89AB-4842-A8D8-0EBB7C01D9B0}" type="pres">
      <dgm:prSet presAssocID="{82EAFE05-0B11-470C-9440-7E804BCC4128}" presName="parentLeftMargin" presStyleLbl="node1" presStyleIdx="2" presStyleCnt="6"/>
      <dgm:spPr/>
      <dgm:t>
        <a:bodyPr/>
        <a:lstStyle/>
        <a:p>
          <a:endParaRPr lang="en-US"/>
        </a:p>
      </dgm:t>
    </dgm:pt>
    <dgm:pt modelId="{B1A6C042-2B7A-4783-A27F-30A54A9F61CF}" type="pres">
      <dgm:prSet presAssocID="{82EAFE05-0B11-470C-9440-7E804BCC4128}" presName="parentText" presStyleLbl="node1" presStyleIdx="3" presStyleCnt="6">
        <dgm:presLayoutVars>
          <dgm:chMax val="0"/>
          <dgm:bulletEnabled val="1"/>
        </dgm:presLayoutVars>
      </dgm:prSet>
      <dgm:spPr/>
      <dgm:t>
        <a:bodyPr/>
        <a:lstStyle/>
        <a:p>
          <a:endParaRPr lang="en-US"/>
        </a:p>
      </dgm:t>
    </dgm:pt>
    <dgm:pt modelId="{6E280B2A-CEF1-41E6-80C5-2F1AA9C92120}" type="pres">
      <dgm:prSet presAssocID="{82EAFE05-0B11-470C-9440-7E804BCC4128}" presName="negativeSpace" presStyleCnt="0"/>
      <dgm:spPr/>
    </dgm:pt>
    <dgm:pt modelId="{70A42CA9-9259-476B-885D-DD75577541B1}" type="pres">
      <dgm:prSet presAssocID="{82EAFE05-0B11-470C-9440-7E804BCC4128}" presName="childText" presStyleLbl="conFgAcc1" presStyleIdx="3" presStyleCnt="6">
        <dgm:presLayoutVars>
          <dgm:bulletEnabled val="1"/>
        </dgm:presLayoutVars>
      </dgm:prSet>
      <dgm:spPr/>
    </dgm:pt>
    <dgm:pt modelId="{50944B99-6B29-4FC8-9839-103CA5FC9B44}" type="pres">
      <dgm:prSet presAssocID="{8D075EF4-D582-41FF-A97B-2F84D2D89F5C}" presName="spaceBetweenRectangles" presStyleCnt="0"/>
      <dgm:spPr/>
    </dgm:pt>
    <dgm:pt modelId="{F89827C8-5C4F-424D-9E4F-A79A3960C707}" type="pres">
      <dgm:prSet presAssocID="{959FCCC7-DCEA-4D96-900C-7E3BE5A2A022}" presName="parentLin" presStyleCnt="0"/>
      <dgm:spPr/>
    </dgm:pt>
    <dgm:pt modelId="{66FBE893-0645-4424-8FB7-F013B1219547}" type="pres">
      <dgm:prSet presAssocID="{959FCCC7-DCEA-4D96-900C-7E3BE5A2A022}" presName="parentLeftMargin" presStyleLbl="node1" presStyleIdx="3" presStyleCnt="6"/>
      <dgm:spPr/>
      <dgm:t>
        <a:bodyPr/>
        <a:lstStyle/>
        <a:p>
          <a:endParaRPr lang="en-US"/>
        </a:p>
      </dgm:t>
    </dgm:pt>
    <dgm:pt modelId="{FE9A166D-7275-4D11-BEC6-CE816064B38A}" type="pres">
      <dgm:prSet presAssocID="{959FCCC7-DCEA-4D96-900C-7E3BE5A2A022}" presName="parentText" presStyleLbl="node1" presStyleIdx="4" presStyleCnt="6">
        <dgm:presLayoutVars>
          <dgm:chMax val="0"/>
          <dgm:bulletEnabled val="1"/>
        </dgm:presLayoutVars>
      </dgm:prSet>
      <dgm:spPr/>
      <dgm:t>
        <a:bodyPr/>
        <a:lstStyle/>
        <a:p>
          <a:endParaRPr lang="en-US"/>
        </a:p>
      </dgm:t>
    </dgm:pt>
    <dgm:pt modelId="{55D8562D-0184-4ED1-8E34-BC567EA676A6}" type="pres">
      <dgm:prSet presAssocID="{959FCCC7-DCEA-4D96-900C-7E3BE5A2A022}" presName="negativeSpace" presStyleCnt="0"/>
      <dgm:spPr/>
    </dgm:pt>
    <dgm:pt modelId="{83733940-391D-4410-9F2C-0415AB4C28ED}" type="pres">
      <dgm:prSet presAssocID="{959FCCC7-DCEA-4D96-900C-7E3BE5A2A022}" presName="childText" presStyleLbl="conFgAcc1" presStyleIdx="4" presStyleCnt="6">
        <dgm:presLayoutVars>
          <dgm:bulletEnabled val="1"/>
        </dgm:presLayoutVars>
      </dgm:prSet>
      <dgm:spPr/>
    </dgm:pt>
    <dgm:pt modelId="{D57FFC33-9251-44DC-B6D9-4A8058A2F679}" type="pres">
      <dgm:prSet presAssocID="{0F0A0BE2-FDA3-4CBD-A068-A2E6DC7A0115}" presName="spaceBetweenRectangles" presStyleCnt="0"/>
      <dgm:spPr/>
    </dgm:pt>
    <dgm:pt modelId="{04363D2C-E34F-43D7-92CA-EDB82B3D5364}" type="pres">
      <dgm:prSet presAssocID="{18E9CE6A-B6D3-44AA-A4C2-DC1C7B496C3B}" presName="parentLin" presStyleCnt="0"/>
      <dgm:spPr/>
    </dgm:pt>
    <dgm:pt modelId="{EACFAF13-5FC1-4B3D-A25D-A3D895B13210}" type="pres">
      <dgm:prSet presAssocID="{18E9CE6A-B6D3-44AA-A4C2-DC1C7B496C3B}" presName="parentLeftMargin" presStyleLbl="node1" presStyleIdx="4" presStyleCnt="6"/>
      <dgm:spPr/>
      <dgm:t>
        <a:bodyPr/>
        <a:lstStyle/>
        <a:p>
          <a:endParaRPr lang="en-US"/>
        </a:p>
      </dgm:t>
    </dgm:pt>
    <dgm:pt modelId="{809C87EC-B605-4B33-BD3E-2452D7DC2125}" type="pres">
      <dgm:prSet presAssocID="{18E9CE6A-B6D3-44AA-A4C2-DC1C7B496C3B}" presName="parentText" presStyleLbl="node1" presStyleIdx="5" presStyleCnt="6">
        <dgm:presLayoutVars>
          <dgm:chMax val="0"/>
          <dgm:bulletEnabled val="1"/>
        </dgm:presLayoutVars>
      </dgm:prSet>
      <dgm:spPr/>
      <dgm:t>
        <a:bodyPr/>
        <a:lstStyle/>
        <a:p>
          <a:endParaRPr lang="en-US"/>
        </a:p>
      </dgm:t>
    </dgm:pt>
    <dgm:pt modelId="{1CED811A-118B-4B68-9475-6BE00E56D8D8}" type="pres">
      <dgm:prSet presAssocID="{18E9CE6A-B6D3-44AA-A4C2-DC1C7B496C3B}" presName="negativeSpace" presStyleCnt="0"/>
      <dgm:spPr/>
    </dgm:pt>
    <dgm:pt modelId="{B9DBF8B3-02FD-444B-B4CC-1EA1BBBCCC65}" type="pres">
      <dgm:prSet presAssocID="{18E9CE6A-B6D3-44AA-A4C2-DC1C7B496C3B}" presName="childText" presStyleLbl="conFgAcc1" presStyleIdx="5" presStyleCnt="6">
        <dgm:presLayoutVars>
          <dgm:bulletEnabled val="1"/>
        </dgm:presLayoutVars>
      </dgm:prSet>
      <dgm:spPr/>
    </dgm:pt>
  </dgm:ptLst>
  <dgm:cxnLst>
    <dgm:cxn modelId="{B41862B8-3576-4068-A3FF-C23F425B8CEA}" type="presOf" srcId="{21C52C05-6CCA-46ED-BA6C-DD03290E3003}" destId="{DD06DA68-620D-4D0B-9C5A-3C6F31194F6E}" srcOrd="1" destOrd="0" presId="urn:microsoft.com/office/officeart/2005/8/layout/list1"/>
    <dgm:cxn modelId="{CA8D9611-ED26-4251-9BEC-FF4F1D06EA73}" srcId="{CBC792D2-DA41-456C-8530-D4DBEC7C5241}" destId="{62AE53E2-D7EC-450F-A7C7-4FE893B4E07F}" srcOrd="1" destOrd="0" parTransId="{46478740-5980-4A39-9830-63ACB8D952BD}" sibTransId="{02226CBC-A208-4185-8760-5B3976D65B3B}"/>
    <dgm:cxn modelId="{C6C225C1-C367-4C5F-89FD-316BAF7AA3B5}" srcId="{CBC792D2-DA41-456C-8530-D4DBEC7C5241}" destId="{21C52C05-6CCA-46ED-BA6C-DD03290E3003}" srcOrd="2" destOrd="0" parTransId="{056BF8B1-F838-4177-BF4A-525BE4EEC2E4}" sibTransId="{386789E3-1FDD-4C80-8780-28FC16518887}"/>
    <dgm:cxn modelId="{D59FDDB3-40F5-438D-8FA3-36CC275EF1DF}" type="presOf" srcId="{82EAFE05-0B11-470C-9440-7E804BCC4128}" destId="{694B5987-89AB-4842-A8D8-0EBB7C01D9B0}" srcOrd="0" destOrd="0" presId="urn:microsoft.com/office/officeart/2005/8/layout/list1"/>
    <dgm:cxn modelId="{004DDB0E-3BBA-445F-8652-A928FBA66D37}" type="presOf" srcId="{959FCCC7-DCEA-4D96-900C-7E3BE5A2A022}" destId="{66FBE893-0645-4424-8FB7-F013B1219547}" srcOrd="0" destOrd="0" presId="urn:microsoft.com/office/officeart/2005/8/layout/list1"/>
    <dgm:cxn modelId="{07CCAF7D-F458-4BD3-803D-18E4C4665D35}" type="presOf" srcId="{62AE53E2-D7EC-450F-A7C7-4FE893B4E07F}" destId="{DC6AE770-7365-4CBE-9BBF-A3A22D071128}" srcOrd="1" destOrd="0" presId="urn:microsoft.com/office/officeart/2005/8/layout/list1"/>
    <dgm:cxn modelId="{50653D79-ECD5-4FA8-9D82-534ABF6F66D2}" type="presOf" srcId="{CF1399F8-E705-48D0-B85C-AE1235711F6D}" destId="{06D6E225-D9E5-434C-8143-41FA34E70F26}" srcOrd="1" destOrd="0" presId="urn:microsoft.com/office/officeart/2005/8/layout/list1"/>
    <dgm:cxn modelId="{1F90DCBA-5800-40DB-BA4A-63B53AF9A65C}" type="presOf" srcId="{18E9CE6A-B6D3-44AA-A4C2-DC1C7B496C3B}" destId="{EACFAF13-5FC1-4B3D-A25D-A3D895B13210}" srcOrd="0" destOrd="0" presId="urn:microsoft.com/office/officeart/2005/8/layout/list1"/>
    <dgm:cxn modelId="{FF21EFCC-FCB3-4E0A-BBA3-6EF0451B4343}" srcId="{CBC792D2-DA41-456C-8530-D4DBEC7C5241}" destId="{82EAFE05-0B11-470C-9440-7E804BCC4128}" srcOrd="3" destOrd="0" parTransId="{243AD4B0-F7D0-4959-80EB-B808C1FEE06C}" sibTransId="{8D075EF4-D582-41FF-A97B-2F84D2D89F5C}"/>
    <dgm:cxn modelId="{B11B7155-0DB7-4211-A90D-D3E3D6706D52}" srcId="{CBC792D2-DA41-456C-8530-D4DBEC7C5241}" destId="{959FCCC7-DCEA-4D96-900C-7E3BE5A2A022}" srcOrd="4" destOrd="0" parTransId="{8523FFF1-3A25-403A-94E8-3D091047D43C}" sibTransId="{0F0A0BE2-FDA3-4CBD-A068-A2E6DC7A0115}"/>
    <dgm:cxn modelId="{0ED34C8D-50E0-47C3-9FEC-846D7C5D3E1C}" type="presOf" srcId="{CF1399F8-E705-48D0-B85C-AE1235711F6D}" destId="{4947AA03-8442-4B2E-9F1D-C025BCCD1CCC}" srcOrd="0" destOrd="0" presId="urn:microsoft.com/office/officeart/2005/8/layout/list1"/>
    <dgm:cxn modelId="{D3015B02-A780-41A7-B466-071708004C51}" type="presOf" srcId="{82EAFE05-0B11-470C-9440-7E804BCC4128}" destId="{B1A6C042-2B7A-4783-A27F-30A54A9F61CF}" srcOrd="1" destOrd="0" presId="urn:microsoft.com/office/officeart/2005/8/layout/list1"/>
    <dgm:cxn modelId="{2B2C8170-E8C3-4DCD-966E-7AD3607168F1}" type="presOf" srcId="{959FCCC7-DCEA-4D96-900C-7E3BE5A2A022}" destId="{FE9A166D-7275-4D11-BEC6-CE816064B38A}" srcOrd="1" destOrd="0" presId="urn:microsoft.com/office/officeart/2005/8/layout/list1"/>
    <dgm:cxn modelId="{7643C362-F6D4-408A-B348-DA33BEC25BAD}" type="presOf" srcId="{62AE53E2-D7EC-450F-A7C7-4FE893B4E07F}" destId="{67F1B520-23D8-4104-91F9-A8AD412A0DCC}" srcOrd="0" destOrd="0" presId="urn:microsoft.com/office/officeart/2005/8/layout/list1"/>
    <dgm:cxn modelId="{C31637A3-06AD-42DE-8A42-CCC6EA6C494D}" type="presOf" srcId="{21C52C05-6CCA-46ED-BA6C-DD03290E3003}" destId="{3B9AF19F-D3A0-4CF7-A851-2AA14AE8C04D}" srcOrd="0" destOrd="0" presId="urn:microsoft.com/office/officeart/2005/8/layout/list1"/>
    <dgm:cxn modelId="{10637F30-25B8-409E-A397-A7A97B348AF8}" srcId="{CBC792D2-DA41-456C-8530-D4DBEC7C5241}" destId="{CF1399F8-E705-48D0-B85C-AE1235711F6D}" srcOrd="0" destOrd="0" parTransId="{D6C10B0C-375C-4943-B132-6DEC8DC32B70}" sibTransId="{13488A0E-6991-4DAF-9CC4-6367AEC670EC}"/>
    <dgm:cxn modelId="{80024B37-DC09-4F10-A920-6DC511DF5731}" type="presOf" srcId="{18E9CE6A-B6D3-44AA-A4C2-DC1C7B496C3B}" destId="{809C87EC-B605-4B33-BD3E-2452D7DC2125}" srcOrd="1" destOrd="0" presId="urn:microsoft.com/office/officeart/2005/8/layout/list1"/>
    <dgm:cxn modelId="{6C5B0CFA-ED6F-4A80-9E47-336BA8B3142E}" type="presOf" srcId="{CBC792D2-DA41-456C-8530-D4DBEC7C5241}" destId="{927E5F86-BE65-4AE8-95DC-126B5FF4F83C}" srcOrd="0" destOrd="0" presId="urn:microsoft.com/office/officeart/2005/8/layout/list1"/>
    <dgm:cxn modelId="{69FFD1C4-10DC-4795-8A42-13CF9CFC1A3C}" srcId="{CBC792D2-DA41-456C-8530-D4DBEC7C5241}" destId="{18E9CE6A-B6D3-44AA-A4C2-DC1C7B496C3B}" srcOrd="5" destOrd="0" parTransId="{8CE91689-2C44-40A2-9C1C-FB62B26B2B89}" sibTransId="{72A88196-35F3-4D9F-AFBC-CE1A7C979279}"/>
    <dgm:cxn modelId="{FEEE7FD5-3C25-403B-8DAB-DCF11B11E046}" type="presParOf" srcId="{927E5F86-BE65-4AE8-95DC-126B5FF4F83C}" destId="{B8B32571-A070-4095-9112-E5E007BE175A}" srcOrd="0" destOrd="0" presId="urn:microsoft.com/office/officeart/2005/8/layout/list1"/>
    <dgm:cxn modelId="{4A05F317-2C53-4B50-A851-CC4258FFE0F8}" type="presParOf" srcId="{B8B32571-A070-4095-9112-E5E007BE175A}" destId="{4947AA03-8442-4B2E-9F1D-C025BCCD1CCC}" srcOrd="0" destOrd="0" presId="urn:microsoft.com/office/officeart/2005/8/layout/list1"/>
    <dgm:cxn modelId="{6127B107-EC35-4F83-AA89-14B35E97DD1A}" type="presParOf" srcId="{B8B32571-A070-4095-9112-E5E007BE175A}" destId="{06D6E225-D9E5-434C-8143-41FA34E70F26}" srcOrd="1" destOrd="0" presId="urn:microsoft.com/office/officeart/2005/8/layout/list1"/>
    <dgm:cxn modelId="{ECF7789F-5909-401E-8D1A-E7C53368FBF9}" type="presParOf" srcId="{927E5F86-BE65-4AE8-95DC-126B5FF4F83C}" destId="{633E9770-7D4C-469B-A358-394F98C84F65}" srcOrd="1" destOrd="0" presId="urn:microsoft.com/office/officeart/2005/8/layout/list1"/>
    <dgm:cxn modelId="{27BAE51C-CE99-4E62-89E2-C1C9716AD119}" type="presParOf" srcId="{927E5F86-BE65-4AE8-95DC-126B5FF4F83C}" destId="{8F990827-E877-4C08-A2D4-5DCEECFC4354}" srcOrd="2" destOrd="0" presId="urn:microsoft.com/office/officeart/2005/8/layout/list1"/>
    <dgm:cxn modelId="{357317FD-921E-421D-8F81-C8DF8E06EC6B}" type="presParOf" srcId="{927E5F86-BE65-4AE8-95DC-126B5FF4F83C}" destId="{3EA3AE1E-B213-41D4-AC3E-92F0BD3B313D}" srcOrd="3" destOrd="0" presId="urn:microsoft.com/office/officeart/2005/8/layout/list1"/>
    <dgm:cxn modelId="{8280824B-0858-406D-A356-349CCC832B59}" type="presParOf" srcId="{927E5F86-BE65-4AE8-95DC-126B5FF4F83C}" destId="{F0F0F174-D3F9-4AE4-ADCF-BE6890D74803}" srcOrd="4" destOrd="0" presId="urn:microsoft.com/office/officeart/2005/8/layout/list1"/>
    <dgm:cxn modelId="{3FE82D03-C113-4FC1-986D-22F59AD0EB36}" type="presParOf" srcId="{F0F0F174-D3F9-4AE4-ADCF-BE6890D74803}" destId="{67F1B520-23D8-4104-91F9-A8AD412A0DCC}" srcOrd="0" destOrd="0" presId="urn:microsoft.com/office/officeart/2005/8/layout/list1"/>
    <dgm:cxn modelId="{6820160E-AB6E-4327-8676-461819364C58}" type="presParOf" srcId="{F0F0F174-D3F9-4AE4-ADCF-BE6890D74803}" destId="{DC6AE770-7365-4CBE-9BBF-A3A22D071128}" srcOrd="1" destOrd="0" presId="urn:microsoft.com/office/officeart/2005/8/layout/list1"/>
    <dgm:cxn modelId="{F0CA5E9E-8C36-4DD2-9922-C67F7894B1E4}" type="presParOf" srcId="{927E5F86-BE65-4AE8-95DC-126B5FF4F83C}" destId="{DA4C69CD-8425-495F-9309-51F9F8106D2F}" srcOrd="5" destOrd="0" presId="urn:microsoft.com/office/officeart/2005/8/layout/list1"/>
    <dgm:cxn modelId="{002579AF-79F1-4AAD-9E80-5013EE746BB1}" type="presParOf" srcId="{927E5F86-BE65-4AE8-95DC-126B5FF4F83C}" destId="{06875590-F20D-4682-A4C9-3F4740340BA0}" srcOrd="6" destOrd="0" presId="urn:microsoft.com/office/officeart/2005/8/layout/list1"/>
    <dgm:cxn modelId="{1F1F2BE6-6F88-45FE-873D-A9EB11CCDB20}" type="presParOf" srcId="{927E5F86-BE65-4AE8-95DC-126B5FF4F83C}" destId="{F85A3C9E-A87D-4008-B068-F6BC32A8C255}" srcOrd="7" destOrd="0" presId="urn:microsoft.com/office/officeart/2005/8/layout/list1"/>
    <dgm:cxn modelId="{955862FF-14B1-4694-94B0-654D9372702F}" type="presParOf" srcId="{927E5F86-BE65-4AE8-95DC-126B5FF4F83C}" destId="{3CBE7626-D2E5-4EA8-B4F9-919F2CB9BFA2}" srcOrd="8" destOrd="0" presId="urn:microsoft.com/office/officeart/2005/8/layout/list1"/>
    <dgm:cxn modelId="{60B680E8-3413-4BA7-ABD2-D9B68357A1E9}" type="presParOf" srcId="{3CBE7626-D2E5-4EA8-B4F9-919F2CB9BFA2}" destId="{3B9AF19F-D3A0-4CF7-A851-2AA14AE8C04D}" srcOrd="0" destOrd="0" presId="urn:microsoft.com/office/officeart/2005/8/layout/list1"/>
    <dgm:cxn modelId="{428E791B-D369-481F-915B-BF9FB1C65719}" type="presParOf" srcId="{3CBE7626-D2E5-4EA8-B4F9-919F2CB9BFA2}" destId="{DD06DA68-620D-4D0B-9C5A-3C6F31194F6E}" srcOrd="1" destOrd="0" presId="urn:microsoft.com/office/officeart/2005/8/layout/list1"/>
    <dgm:cxn modelId="{5EF8F06E-BF3D-4DE8-B35B-DE32F5F31EB4}" type="presParOf" srcId="{927E5F86-BE65-4AE8-95DC-126B5FF4F83C}" destId="{C1AAB31D-C031-4031-BDFE-2DC2857985A2}" srcOrd="9" destOrd="0" presId="urn:microsoft.com/office/officeart/2005/8/layout/list1"/>
    <dgm:cxn modelId="{A3F42C2A-7ABF-414E-BFC3-A7DFFA57E167}" type="presParOf" srcId="{927E5F86-BE65-4AE8-95DC-126B5FF4F83C}" destId="{8AE1BC57-FC79-4455-BB92-9DC84246862A}" srcOrd="10" destOrd="0" presId="urn:microsoft.com/office/officeart/2005/8/layout/list1"/>
    <dgm:cxn modelId="{F6F4E309-816E-4E1F-AC1A-710B396C42E2}" type="presParOf" srcId="{927E5F86-BE65-4AE8-95DC-126B5FF4F83C}" destId="{E15D2DD0-7F23-432F-8760-66A3DBB3F6E2}" srcOrd="11" destOrd="0" presId="urn:microsoft.com/office/officeart/2005/8/layout/list1"/>
    <dgm:cxn modelId="{213B1FDC-B4BB-4630-9A5F-0B3BA1EE7219}" type="presParOf" srcId="{927E5F86-BE65-4AE8-95DC-126B5FF4F83C}" destId="{74257FD6-C582-48F5-9D8C-4BA14AC03649}" srcOrd="12" destOrd="0" presId="urn:microsoft.com/office/officeart/2005/8/layout/list1"/>
    <dgm:cxn modelId="{DC06D5AD-71DB-47F6-A6BD-BB8F93C011F0}" type="presParOf" srcId="{74257FD6-C582-48F5-9D8C-4BA14AC03649}" destId="{694B5987-89AB-4842-A8D8-0EBB7C01D9B0}" srcOrd="0" destOrd="0" presId="urn:microsoft.com/office/officeart/2005/8/layout/list1"/>
    <dgm:cxn modelId="{A9B7C8D4-211D-40A8-80D4-FEA417B2965A}" type="presParOf" srcId="{74257FD6-C582-48F5-9D8C-4BA14AC03649}" destId="{B1A6C042-2B7A-4783-A27F-30A54A9F61CF}" srcOrd="1" destOrd="0" presId="urn:microsoft.com/office/officeart/2005/8/layout/list1"/>
    <dgm:cxn modelId="{3BFB053C-834E-4C52-BC5A-1BF7F8C0B6C9}" type="presParOf" srcId="{927E5F86-BE65-4AE8-95DC-126B5FF4F83C}" destId="{6E280B2A-CEF1-41E6-80C5-2F1AA9C92120}" srcOrd="13" destOrd="0" presId="urn:microsoft.com/office/officeart/2005/8/layout/list1"/>
    <dgm:cxn modelId="{BE5F86CA-7BB1-4367-89F6-D6044A107B75}" type="presParOf" srcId="{927E5F86-BE65-4AE8-95DC-126B5FF4F83C}" destId="{70A42CA9-9259-476B-885D-DD75577541B1}" srcOrd="14" destOrd="0" presId="urn:microsoft.com/office/officeart/2005/8/layout/list1"/>
    <dgm:cxn modelId="{6F3AD6AE-EBAE-47C3-A874-AE72242124C3}" type="presParOf" srcId="{927E5F86-BE65-4AE8-95DC-126B5FF4F83C}" destId="{50944B99-6B29-4FC8-9839-103CA5FC9B44}" srcOrd="15" destOrd="0" presId="urn:microsoft.com/office/officeart/2005/8/layout/list1"/>
    <dgm:cxn modelId="{BCD636EA-3B58-4E81-8926-8E065CC35128}" type="presParOf" srcId="{927E5F86-BE65-4AE8-95DC-126B5FF4F83C}" destId="{F89827C8-5C4F-424D-9E4F-A79A3960C707}" srcOrd="16" destOrd="0" presId="urn:microsoft.com/office/officeart/2005/8/layout/list1"/>
    <dgm:cxn modelId="{886ADB20-3DB6-410F-A5A7-860695153B56}" type="presParOf" srcId="{F89827C8-5C4F-424D-9E4F-A79A3960C707}" destId="{66FBE893-0645-4424-8FB7-F013B1219547}" srcOrd="0" destOrd="0" presId="urn:microsoft.com/office/officeart/2005/8/layout/list1"/>
    <dgm:cxn modelId="{A0864742-0BF0-4E79-96F7-FE1D3943999F}" type="presParOf" srcId="{F89827C8-5C4F-424D-9E4F-A79A3960C707}" destId="{FE9A166D-7275-4D11-BEC6-CE816064B38A}" srcOrd="1" destOrd="0" presId="urn:microsoft.com/office/officeart/2005/8/layout/list1"/>
    <dgm:cxn modelId="{5174E3E8-EB23-4C12-B0C1-0CB345CEF0F3}" type="presParOf" srcId="{927E5F86-BE65-4AE8-95DC-126B5FF4F83C}" destId="{55D8562D-0184-4ED1-8E34-BC567EA676A6}" srcOrd="17" destOrd="0" presId="urn:microsoft.com/office/officeart/2005/8/layout/list1"/>
    <dgm:cxn modelId="{003675FB-8A3E-4E98-BA58-5724D20F109F}" type="presParOf" srcId="{927E5F86-BE65-4AE8-95DC-126B5FF4F83C}" destId="{83733940-391D-4410-9F2C-0415AB4C28ED}" srcOrd="18" destOrd="0" presId="urn:microsoft.com/office/officeart/2005/8/layout/list1"/>
    <dgm:cxn modelId="{7B0A225C-0570-4573-A8C1-B4BE660C4E77}" type="presParOf" srcId="{927E5F86-BE65-4AE8-95DC-126B5FF4F83C}" destId="{D57FFC33-9251-44DC-B6D9-4A8058A2F679}" srcOrd="19" destOrd="0" presId="urn:microsoft.com/office/officeart/2005/8/layout/list1"/>
    <dgm:cxn modelId="{53698E9D-9240-45EB-AD7B-AA6B2619D5A3}" type="presParOf" srcId="{927E5F86-BE65-4AE8-95DC-126B5FF4F83C}" destId="{04363D2C-E34F-43D7-92CA-EDB82B3D5364}" srcOrd="20" destOrd="0" presId="urn:microsoft.com/office/officeart/2005/8/layout/list1"/>
    <dgm:cxn modelId="{EE44B407-D00D-435F-A708-688B8E216945}" type="presParOf" srcId="{04363D2C-E34F-43D7-92CA-EDB82B3D5364}" destId="{EACFAF13-5FC1-4B3D-A25D-A3D895B13210}" srcOrd="0" destOrd="0" presId="urn:microsoft.com/office/officeart/2005/8/layout/list1"/>
    <dgm:cxn modelId="{B1E8E83E-E326-42F6-9CE6-16AC7CBEEC41}" type="presParOf" srcId="{04363D2C-E34F-43D7-92CA-EDB82B3D5364}" destId="{809C87EC-B605-4B33-BD3E-2452D7DC2125}" srcOrd="1" destOrd="0" presId="urn:microsoft.com/office/officeart/2005/8/layout/list1"/>
    <dgm:cxn modelId="{D45ADBD9-CBA2-4BCC-8D7B-3047C40B0B21}" type="presParOf" srcId="{927E5F86-BE65-4AE8-95DC-126B5FF4F83C}" destId="{1CED811A-118B-4B68-9475-6BE00E56D8D8}" srcOrd="21" destOrd="0" presId="urn:microsoft.com/office/officeart/2005/8/layout/list1"/>
    <dgm:cxn modelId="{C25C5F6F-5437-4AA7-BF6E-02B8EC5AEE89}" type="presParOf" srcId="{927E5F86-BE65-4AE8-95DC-126B5FF4F83C}" destId="{B9DBF8B3-02FD-444B-B4CC-1EA1BBBCCC65}"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990827-E877-4C08-A2D4-5DCEECFC4354}">
      <dsp:nvSpPr>
        <dsp:cNvPr id="0" name=""/>
        <dsp:cNvSpPr/>
      </dsp:nvSpPr>
      <dsp:spPr>
        <a:xfrm>
          <a:off x="0" y="416400"/>
          <a:ext cx="6126493"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D6E225-D9E5-434C-8143-41FA34E70F26}">
      <dsp:nvSpPr>
        <dsp:cNvPr id="0" name=""/>
        <dsp:cNvSpPr/>
      </dsp:nvSpPr>
      <dsp:spPr>
        <a:xfrm>
          <a:off x="306324" y="47400"/>
          <a:ext cx="4288545"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097" tIns="0" rIns="162097" bIns="0" numCol="1" spcCol="1270" anchor="ctr" anchorCtr="0">
          <a:noAutofit/>
        </a:bodyPr>
        <a:lstStyle/>
        <a:p>
          <a:pPr lvl="0" algn="l" defTabSz="1111250">
            <a:lnSpc>
              <a:spcPct val="90000"/>
            </a:lnSpc>
            <a:spcBef>
              <a:spcPct val="0"/>
            </a:spcBef>
            <a:spcAft>
              <a:spcPct val="35000"/>
            </a:spcAft>
          </a:pPr>
          <a:r>
            <a:rPr lang="en-US" sz="2500" kern="1200" dirty="0" smtClean="0"/>
            <a:t>Node.js Development</a:t>
          </a:r>
          <a:endParaRPr lang="en-US" sz="2500" kern="1200" dirty="0"/>
        </a:p>
      </dsp:txBody>
      <dsp:txXfrm>
        <a:off x="342350" y="83426"/>
        <a:ext cx="4216493" cy="665948"/>
      </dsp:txXfrm>
    </dsp:sp>
    <dsp:sp modelId="{06875590-F20D-4682-A4C9-3F4740340BA0}">
      <dsp:nvSpPr>
        <dsp:cNvPr id="0" name=""/>
        <dsp:cNvSpPr/>
      </dsp:nvSpPr>
      <dsp:spPr>
        <a:xfrm>
          <a:off x="0" y="1550400"/>
          <a:ext cx="6126493"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6AE770-7365-4CBE-9BBF-A3A22D071128}">
      <dsp:nvSpPr>
        <dsp:cNvPr id="0" name=""/>
        <dsp:cNvSpPr/>
      </dsp:nvSpPr>
      <dsp:spPr>
        <a:xfrm>
          <a:off x="306324" y="1181400"/>
          <a:ext cx="4288545"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097" tIns="0" rIns="162097" bIns="0" numCol="1" spcCol="1270" anchor="ctr" anchorCtr="0">
          <a:noAutofit/>
        </a:bodyPr>
        <a:lstStyle/>
        <a:p>
          <a:pPr lvl="0" algn="l" defTabSz="1111250">
            <a:lnSpc>
              <a:spcPct val="90000"/>
            </a:lnSpc>
            <a:spcBef>
              <a:spcPct val="0"/>
            </a:spcBef>
            <a:spcAft>
              <a:spcPct val="35000"/>
            </a:spcAft>
          </a:pPr>
          <a:r>
            <a:rPr lang="en-US" sz="2500" kern="1200" dirty="0" smtClean="0"/>
            <a:t>Server Side Component</a:t>
          </a:r>
          <a:endParaRPr lang="en-US" sz="2500" kern="1200" dirty="0"/>
        </a:p>
      </dsp:txBody>
      <dsp:txXfrm>
        <a:off x="342350" y="1217426"/>
        <a:ext cx="4216493" cy="665948"/>
      </dsp:txXfrm>
    </dsp:sp>
    <dsp:sp modelId="{4D91538B-0E8A-4756-838A-7290F0F6C59E}">
      <dsp:nvSpPr>
        <dsp:cNvPr id="0" name=""/>
        <dsp:cNvSpPr/>
      </dsp:nvSpPr>
      <dsp:spPr>
        <a:xfrm>
          <a:off x="0" y="2684400"/>
          <a:ext cx="6126493"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940CD8-25F1-45B3-9F24-893CCE6A3298}">
      <dsp:nvSpPr>
        <dsp:cNvPr id="0" name=""/>
        <dsp:cNvSpPr/>
      </dsp:nvSpPr>
      <dsp:spPr>
        <a:xfrm>
          <a:off x="306324" y="2315400"/>
          <a:ext cx="4288545"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097" tIns="0" rIns="162097" bIns="0" numCol="1" spcCol="1270" anchor="ctr" anchorCtr="0">
          <a:noAutofit/>
        </a:bodyPr>
        <a:lstStyle/>
        <a:p>
          <a:pPr lvl="0" algn="l" defTabSz="1111250">
            <a:lnSpc>
              <a:spcPct val="90000"/>
            </a:lnSpc>
            <a:spcBef>
              <a:spcPct val="0"/>
            </a:spcBef>
            <a:spcAft>
              <a:spcPct val="35000"/>
            </a:spcAft>
          </a:pPr>
          <a:r>
            <a:rPr lang="en-US" sz="2500" kern="1200" dirty="0" smtClean="0"/>
            <a:t>Client Side Component</a:t>
          </a:r>
          <a:endParaRPr lang="en-US" sz="2500" kern="1200" dirty="0"/>
        </a:p>
      </dsp:txBody>
      <dsp:txXfrm>
        <a:off x="342350" y="2351426"/>
        <a:ext cx="4216493" cy="665948"/>
      </dsp:txXfrm>
    </dsp:sp>
    <dsp:sp modelId="{0E973B9B-852F-45FF-A16C-57D6FA5203FC}">
      <dsp:nvSpPr>
        <dsp:cNvPr id="0" name=""/>
        <dsp:cNvSpPr/>
      </dsp:nvSpPr>
      <dsp:spPr>
        <a:xfrm>
          <a:off x="0" y="3818400"/>
          <a:ext cx="6126493"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F920C6-B775-4163-A34E-A22DB900DDAD}">
      <dsp:nvSpPr>
        <dsp:cNvPr id="0" name=""/>
        <dsp:cNvSpPr/>
      </dsp:nvSpPr>
      <dsp:spPr>
        <a:xfrm>
          <a:off x="306324" y="3449400"/>
          <a:ext cx="4288545"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097" tIns="0" rIns="162097" bIns="0" numCol="1" spcCol="1270" anchor="ctr" anchorCtr="0">
          <a:noAutofit/>
        </a:bodyPr>
        <a:lstStyle/>
        <a:p>
          <a:pPr lvl="0" algn="l" defTabSz="1111250">
            <a:lnSpc>
              <a:spcPct val="90000"/>
            </a:lnSpc>
            <a:spcBef>
              <a:spcPct val="0"/>
            </a:spcBef>
            <a:spcAft>
              <a:spcPct val="35000"/>
            </a:spcAft>
          </a:pPr>
          <a:r>
            <a:rPr lang="en-US" sz="2500" b="0" i="1" kern="1200" dirty="0" err="1" smtClean="0"/>
            <a:t>TypeScript</a:t>
          </a:r>
          <a:endParaRPr lang="en-US" sz="2500" kern="1200" dirty="0"/>
        </a:p>
      </dsp:txBody>
      <dsp:txXfrm>
        <a:off x="342350" y="3485426"/>
        <a:ext cx="4216493"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990827-E877-4C08-A2D4-5DCEECFC4354}">
      <dsp:nvSpPr>
        <dsp:cNvPr id="0" name=""/>
        <dsp:cNvSpPr/>
      </dsp:nvSpPr>
      <dsp:spPr>
        <a:xfrm>
          <a:off x="0" y="528180"/>
          <a:ext cx="6126493" cy="85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D6E225-D9E5-434C-8143-41FA34E70F26}">
      <dsp:nvSpPr>
        <dsp:cNvPr id="0" name=""/>
        <dsp:cNvSpPr/>
      </dsp:nvSpPr>
      <dsp:spPr>
        <a:xfrm>
          <a:off x="306324" y="26340"/>
          <a:ext cx="4288545" cy="1003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097" tIns="0" rIns="162097" bIns="0" numCol="1" spcCol="1270" anchor="ctr" anchorCtr="0">
          <a:noAutofit/>
        </a:bodyPr>
        <a:lstStyle/>
        <a:p>
          <a:pPr lvl="0" algn="l" defTabSz="1511300">
            <a:lnSpc>
              <a:spcPct val="90000"/>
            </a:lnSpc>
            <a:spcBef>
              <a:spcPct val="0"/>
            </a:spcBef>
            <a:spcAft>
              <a:spcPct val="35000"/>
            </a:spcAft>
          </a:pPr>
          <a:r>
            <a:rPr lang="en-US" sz="3400" kern="1200" dirty="0" smtClean="0"/>
            <a:t>Angular JS</a:t>
          </a:r>
          <a:endParaRPr lang="en-US" sz="3400" kern="1200" dirty="0"/>
        </a:p>
      </dsp:txBody>
      <dsp:txXfrm>
        <a:off x="355320" y="75336"/>
        <a:ext cx="4190553" cy="905688"/>
      </dsp:txXfrm>
    </dsp:sp>
    <dsp:sp modelId="{06875590-F20D-4682-A4C9-3F4740340BA0}">
      <dsp:nvSpPr>
        <dsp:cNvPr id="0" name=""/>
        <dsp:cNvSpPr/>
      </dsp:nvSpPr>
      <dsp:spPr>
        <a:xfrm>
          <a:off x="0" y="2070420"/>
          <a:ext cx="6126493" cy="85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6AE770-7365-4CBE-9BBF-A3A22D071128}">
      <dsp:nvSpPr>
        <dsp:cNvPr id="0" name=""/>
        <dsp:cNvSpPr/>
      </dsp:nvSpPr>
      <dsp:spPr>
        <a:xfrm>
          <a:off x="306324" y="1568580"/>
          <a:ext cx="4288545" cy="1003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097" tIns="0" rIns="162097" bIns="0" numCol="1" spcCol="1270" anchor="ctr" anchorCtr="0">
          <a:noAutofit/>
        </a:bodyPr>
        <a:lstStyle/>
        <a:p>
          <a:pPr lvl="0" algn="l" defTabSz="1511300">
            <a:lnSpc>
              <a:spcPct val="90000"/>
            </a:lnSpc>
            <a:spcBef>
              <a:spcPct val="0"/>
            </a:spcBef>
            <a:spcAft>
              <a:spcPct val="35000"/>
            </a:spcAft>
          </a:pPr>
          <a:r>
            <a:rPr lang="en-US" sz="3400" kern="1200" dirty="0" smtClean="0"/>
            <a:t>JavaScript</a:t>
          </a:r>
          <a:endParaRPr lang="en-US" sz="3400" kern="1200" dirty="0"/>
        </a:p>
      </dsp:txBody>
      <dsp:txXfrm>
        <a:off x="355320" y="1617576"/>
        <a:ext cx="4190553" cy="905688"/>
      </dsp:txXfrm>
    </dsp:sp>
    <dsp:sp modelId="{8AE1BC57-FC79-4455-BB92-9DC84246862A}">
      <dsp:nvSpPr>
        <dsp:cNvPr id="0" name=""/>
        <dsp:cNvSpPr/>
      </dsp:nvSpPr>
      <dsp:spPr>
        <a:xfrm>
          <a:off x="0" y="3612660"/>
          <a:ext cx="6126493" cy="85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06DA68-620D-4D0B-9C5A-3C6F31194F6E}">
      <dsp:nvSpPr>
        <dsp:cNvPr id="0" name=""/>
        <dsp:cNvSpPr/>
      </dsp:nvSpPr>
      <dsp:spPr>
        <a:xfrm>
          <a:off x="306324" y="3110820"/>
          <a:ext cx="4288545" cy="1003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097" tIns="0" rIns="162097" bIns="0" numCol="1" spcCol="1270" anchor="ctr" anchorCtr="0">
          <a:noAutofit/>
        </a:bodyPr>
        <a:lstStyle/>
        <a:p>
          <a:pPr lvl="0" algn="l" defTabSz="1511300">
            <a:lnSpc>
              <a:spcPct val="90000"/>
            </a:lnSpc>
            <a:spcBef>
              <a:spcPct val="0"/>
            </a:spcBef>
            <a:spcAft>
              <a:spcPct val="35000"/>
            </a:spcAft>
          </a:pPr>
          <a:r>
            <a:rPr lang="en-US" sz="3400" kern="1200" dirty="0" smtClean="0"/>
            <a:t>HTML5</a:t>
          </a:r>
          <a:endParaRPr lang="en-US" sz="3400" kern="1200" dirty="0"/>
        </a:p>
      </dsp:txBody>
      <dsp:txXfrm>
        <a:off x="355320" y="3159816"/>
        <a:ext cx="4190553" cy="9056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990827-E877-4C08-A2D4-5DCEECFC4354}">
      <dsp:nvSpPr>
        <dsp:cNvPr id="0" name=""/>
        <dsp:cNvSpPr/>
      </dsp:nvSpPr>
      <dsp:spPr>
        <a:xfrm>
          <a:off x="0" y="349979"/>
          <a:ext cx="6126493"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D6E225-D9E5-434C-8143-41FA34E70F26}">
      <dsp:nvSpPr>
        <dsp:cNvPr id="0" name=""/>
        <dsp:cNvSpPr/>
      </dsp:nvSpPr>
      <dsp:spPr>
        <a:xfrm>
          <a:off x="306324" y="113819"/>
          <a:ext cx="4288545"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097" tIns="0" rIns="162097" bIns="0" numCol="1" spcCol="1270" anchor="ctr" anchorCtr="0">
          <a:noAutofit/>
        </a:bodyPr>
        <a:lstStyle/>
        <a:p>
          <a:pPr lvl="0" algn="l" defTabSz="711200">
            <a:lnSpc>
              <a:spcPct val="90000"/>
            </a:lnSpc>
            <a:spcBef>
              <a:spcPct val="0"/>
            </a:spcBef>
            <a:spcAft>
              <a:spcPct val="35000"/>
            </a:spcAft>
          </a:pPr>
          <a:r>
            <a:rPr lang="en-US" sz="1600" kern="1200" smtClean="0"/>
            <a:t>Outputs </a:t>
          </a:r>
          <a:r>
            <a:rPr lang="en-US" sz="1600" kern="1200" dirty="0" smtClean="0"/>
            <a:t>JavaScript</a:t>
          </a:r>
          <a:endParaRPr lang="en-US" sz="1600" kern="1200" dirty="0"/>
        </a:p>
      </dsp:txBody>
      <dsp:txXfrm>
        <a:off x="329381" y="136876"/>
        <a:ext cx="4242431" cy="426206"/>
      </dsp:txXfrm>
    </dsp:sp>
    <dsp:sp modelId="{06875590-F20D-4682-A4C9-3F4740340BA0}">
      <dsp:nvSpPr>
        <dsp:cNvPr id="0" name=""/>
        <dsp:cNvSpPr/>
      </dsp:nvSpPr>
      <dsp:spPr>
        <a:xfrm>
          <a:off x="0" y="1075739"/>
          <a:ext cx="6126493"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6AE770-7365-4CBE-9BBF-A3A22D071128}">
      <dsp:nvSpPr>
        <dsp:cNvPr id="0" name=""/>
        <dsp:cNvSpPr/>
      </dsp:nvSpPr>
      <dsp:spPr>
        <a:xfrm>
          <a:off x="306324" y="839580"/>
          <a:ext cx="4288545"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097" tIns="0" rIns="162097" bIns="0" numCol="1" spcCol="1270" anchor="ctr" anchorCtr="0">
          <a:noAutofit/>
        </a:bodyPr>
        <a:lstStyle/>
        <a:p>
          <a:pPr lvl="0" algn="l" defTabSz="711200">
            <a:lnSpc>
              <a:spcPct val="90000"/>
            </a:lnSpc>
            <a:spcBef>
              <a:spcPct val="0"/>
            </a:spcBef>
            <a:spcAft>
              <a:spcPct val="35000"/>
            </a:spcAft>
          </a:pPr>
          <a:r>
            <a:rPr lang="en-US" sz="1600" kern="1200" dirty="0" smtClean="0"/>
            <a:t>Modules</a:t>
          </a:r>
          <a:endParaRPr lang="en-US" sz="1600" kern="1200" dirty="0"/>
        </a:p>
      </dsp:txBody>
      <dsp:txXfrm>
        <a:off x="329381" y="862637"/>
        <a:ext cx="4242431" cy="426206"/>
      </dsp:txXfrm>
    </dsp:sp>
    <dsp:sp modelId="{8AE1BC57-FC79-4455-BB92-9DC84246862A}">
      <dsp:nvSpPr>
        <dsp:cNvPr id="0" name=""/>
        <dsp:cNvSpPr/>
      </dsp:nvSpPr>
      <dsp:spPr>
        <a:xfrm>
          <a:off x="0" y="1801499"/>
          <a:ext cx="6126493"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06DA68-620D-4D0B-9C5A-3C6F31194F6E}">
      <dsp:nvSpPr>
        <dsp:cNvPr id="0" name=""/>
        <dsp:cNvSpPr/>
      </dsp:nvSpPr>
      <dsp:spPr>
        <a:xfrm>
          <a:off x="306324" y="1565339"/>
          <a:ext cx="4288545"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097" tIns="0" rIns="162097" bIns="0" numCol="1" spcCol="1270" anchor="ctr" anchorCtr="0">
          <a:noAutofit/>
        </a:bodyPr>
        <a:lstStyle/>
        <a:p>
          <a:pPr lvl="0" algn="l" defTabSz="711200">
            <a:lnSpc>
              <a:spcPct val="90000"/>
            </a:lnSpc>
            <a:spcBef>
              <a:spcPct val="0"/>
            </a:spcBef>
            <a:spcAft>
              <a:spcPct val="35000"/>
            </a:spcAft>
          </a:pPr>
          <a:r>
            <a:rPr lang="en-US" sz="1600" kern="1200" dirty="0" smtClean="0"/>
            <a:t>Class</a:t>
          </a:r>
          <a:endParaRPr lang="en-US" sz="1600" kern="1200" dirty="0"/>
        </a:p>
      </dsp:txBody>
      <dsp:txXfrm>
        <a:off x="329381" y="1588396"/>
        <a:ext cx="4242431" cy="426206"/>
      </dsp:txXfrm>
    </dsp:sp>
    <dsp:sp modelId="{70A42CA9-9259-476B-885D-DD75577541B1}">
      <dsp:nvSpPr>
        <dsp:cNvPr id="0" name=""/>
        <dsp:cNvSpPr/>
      </dsp:nvSpPr>
      <dsp:spPr>
        <a:xfrm>
          <a:off x="0" y="2527259"/>
          <a:ext cx="6126493"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A6C042-2B7A-4783-A27F-30A54A9F61CF}">
      <dsp:nvSpPr>
        <dsp:cNvPr id="0" name=""/>
        <dsp:cNvSpPr/>
      </dsp:nvSpPr>
      <dsp:spPr>
        <a:xfrm>
          <a:off x="306324" y="2291099"/>
          <a:ext cx="4288545"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097" tIns="0" rIns="162097" bIns="0" numCol="1" spcCol="1270" anchor="ctr" anchorCtr="0">
          <a:noAutofit/>
        </a:bodyPr>
        <a:lstStyle/>
        <a:p>
          <a:pPr lvl="0" algn="l" defTabSz="711200">
            <a:lnSpc>
              <a:spcPct val="90000"/>
            </a:lnSpc>
            <a:spcBef>
              <a:spcPct val="0"/>
            </a:spcBef>
            <a:spcAft>
              <a:spcPct val="35000"/>
            </a:spcAft>
          </a:pPr>
          <a:r>
            <a:rPr lang="en-US" sz="1600" kern="1200" dirty="0" smtClean="0"/>
            <a:t>Interface</a:t>
          </a:r>
          <a:endParaRPr lang="en-US" sz="1600" kern="1200" dirty="0"/>
        </a:p>
      </dsp:txBody>
      <dsp:txXfrm>
        <a:off x="329381" y="2314156"/>
        <a:ext cx="4242431" cy="426206"/>
      </dsp:txXfrm>
    </dsp:sp>
    <dsp:sp modelId="{83733940-391D-4410-9F2C-0415AB4C28ED}">
      <dsp:nvSpPr>
        <dsp:cNvPr id="0" name=""/>
        <dsp:cNvSpPr/>
      </dsp:nvSpPr>
      <dsp:spPr>
        <a:xfrm>
          <a:off x="0" y="3253020"/>
          <a:ext cx="6126493"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9A166D-7275-4D11-BEC6-CE816064B38A}">
      <dsp:nvSpPr>
        <dsp:cNvPr id="0" name=""/>
        <dsp:cNvSpPr/>
      </dsp:nvSpPr>
      <dsp:spPr>
        <a:xfrm>
          <a:off x="306324" y="3016860"/>
          <a:ext cx="4288545"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097" tIns="0" rIns="162097" bIns="0" numCol="1" spcCol="1270" anchor="ctr" anchorCtr="0">
          <a:noAutofit/>
        </a:bodyPr>
        <a:lstStyle/>
        <a:p>
          <a:pPr lvl="0" algn="l" defTabSz="711200">
            <a:lnSpc>
              <a:spcPct val="90000"/>
            </a:lnSpc>
            <a:spcBef>
              <a:spcPct val="0"/>
            </a:spcBef>
            <a:spcAft>
              <a:spcPct val="35000"/>
            </a:spcAft>
          </a:pPr>
          <a:r>
            <a:rPr lang="en-US" sz="1600" kern="1200" dirty="0" smtClean="0"/>
            <a:t>Public, Private</a:t>
          </a:r>
          <a:endParaRPr lang="en-US" sz="1600" kern="1200" dirty="0"/>
        </a:p>
      </dsp:txBody>
      <dsp:txXfrm>
        <a:off x="329381" y="3039917"/>
        <a:ext cx="4242431" cy="426206"/>
      </dsp:txXfrm>
    </dsp:sp>
    <dsp:sp modelId="{B9DBF8B3-02FD-444B-B4CC-1EA1BBBCCC65}">
      <dsp:nvSpPr>
        <dsp:cNvPr id="0" name=""/>
        <dsp:cNvSpPr/>
      </dsp:nvSpPr>
      <dsp:spPr>
        <a:xfrm>
          <a:off x="0" y="3978780"/>
          <a:ext cx="6126493"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9C87EC-B605-4B33-BD3E-2452D7DC2125}">
      <dsp:nvSpPr>
        <dsp:cNvPr id="0" name=""/>
        <dsp:cNvSpPr/>
      </dsp:nvSpPr>
      <dsp:spPr>
        <a:xfrm>
          <a:off x="306324" y="3742620"/>
          <a:ext cx="4288545"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097" tIns="0" rIns="162097" bIns="0" numCol="1" spcCol="1270" anchor="ctr" anchorCtr="0">
          <a:noAutofit/>
        </a:bodyPr>
        <a:lstStyle/>
        <a:p>
          <a:pPr lvl="0" algn="l" defTabSz="711200">
            <a:lnSpc>
              <a:spcPct val="90000"/>
            </a:lnSpc>
            <a:spcBef>
              <a:spcPct val="0"/>
            </a:spcBef>
            <a:spcAft>
              <a:spcPct val="35000"/>
            </a:spcAft>
          </a:pPr>
          <a:r>
            <a:rPr lang="en-US" sz="1600" kern="1200" dirty="0" err="1" smtClean="0"/>
            <a:t>DataType</a:t>
          </a:r>
          <a:endParaRPr lang="en-US" sz="1600" kern="1200" dirty="0"/>
        </a:p>
      </dsp:txBody>
      <dsp:txXfrm>
        <a:off x="329381" y="3765677"/>
        <a:ext cx="4242431"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831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95738" y="0"/>
            <a:ext cx="3055937" cy="468313"/>
          </a:xfrm>
          <a:prstGeom prst="rect">
            <a:avLst/>
          </a:prstGeom>
        </p:spPr>
        <p:txBody>
          <a:bodyPr vert="horz" lIns="91440" tIns="45720" rIns="91440" bIns="45720" rtlCol="0"/>
          <a:lstStyle>
            <a:lvl1pPr algn="r">
              <a:defRPr sz="1200"/>
            </a:lvl1pPr>
          </a:lstStyle>
          <a:p>
            <a:fld id="{43873EC8-18C5-E94A-AF4C-17B0E3B58BE2}" type="datetimeFigureOut">
              <a:rPr lang="en-US" smtClean="0"/>
              <a:t>4/9/2015</a:t>
            </a:fld>
            <a:endParaRPr lang="en-US" dirty="0"/>
          </a:p>
        </p:txBody>
      </p:sp>
      <p:sp>
        <p:nvSpPr>
          <p:cNvPr id="4" name="Footer Placeholder 3"/>
          <p:cNvSpPr>
            <a:spLocks noGrp="1"/>
          </p:cNvSpPr>
          <p:nvPr>
            <p:ph type="ftr" sz="quarter" idx="2"/>
          </p:nvPr>
        </p:nvSpPr>
        <p:spPr>
          <a:xfrm>
            <a:off x="0" y="8886825"/>
            <a:ext cx="3055938" cy="46831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95738" y="8886825"/>
            <a:ext cx="3055937" cy="468313"/>
          </a:xfrm>
          <a:prstGeom prst="rect">
            <a:avLst/>
          </a:prstGeom>
        </p:spPr>
        <p:txBody>
          <a:bodyPr vert="horz" lIns="91440" tIns="45720" rIns="91440" bIns="45720" rtlCol="0" anchor="b"/>
          <a:lstStyle>
            <a:lvl1pPr algn="r">
              <a:defRPr sz="1200"/>
            </a:lvl1pPr>
          </a:lstStyle>
          <a:p>
            <a:fld id="{99E8110D-D88E-A541-B675-74D3597E7181}" type="slidenum">
              <a:rPr lang="en-US" smtClean="0"/>
              <a:t>‹#›</a:t>
            </a:fld>
            <a:endParaRPr lang="en-US" dirty="0"/>
          </a:p>
        </p:txBody>
      </p:sp>
    </p:spTree>
    <p:extLst>
      <p:ext uri="{BB962C8B-B14F-4D97-AF65-F5344CB8AC3E}">
        <p14:creationId xmlns:p14="http://schemas.microsoft.com/office/powerpoint/2010/main" val="39028386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836"/>
          </a:xfrm>
          <a:prstGeom prst="rect">
            <a:avLst/>
          </a:prstGeom>
        </p:spPr>
        <p:txBody>
          <a:bodyPr vert="horz" lIns="93763" tIns="46881" rIns="93763" bIns="46881" rtlCol="0"/>
          <a:lstStyle>
            <a:lvl1pPr algn="l">
              <a:defRPr sz="1200"/>
            </a:lvl1pPr>
          </a:lstStyle>
          <a:p>
            <a:endParaRPr lang="en-US" dirty="0"/>
          </a:p>
        </p:txBody>
      </p:sp>
      <p:sp>
        <p:nvSpPr>
          <p:cNvPr id="3" name="Date Placeholder 2"/>
          <p:cNvSpPr>
            <a:spLocks noGrp="1"/>
          </p:cNvSpPr>
          <p:nvPr>
            <p:ph type="dt" idx="1"/>
          </p:nvPr>
        </p:nvSpPr>
        <p:spPr>
          <a:xfrm>
            <a:off x="3995217" y="0"/>
            <a:ext cx="3056414" cy="467836"/>
          </a:xfrm>
          <a:prstGeom prst="rect">
            <a:avLst/>
          </a:prstGeom>
        </p:spPr>
        <p:txBody>
          <a:bodyPr vert="horz" lIns="93763" tIns="46881" rIns="93763" bIns="46881" rtlCol="0"/>
          <a:lstStyle>
            <a:lvl1pPr algn="r">
              <a:defRPr sz="1200"/>
            </a:lvl1pPr>
          </a:lstStyle>
          <a:p>
            <a:fld id="{FC6AD905-CB9F-43BA-A285-57F8FE598DFE}" type="datetimeFigureOut">
              <a:rPr lang="en-US" smtClean="0"/>
              <a:pPr/>
              <a:t>4/9/2015</a:t>
            </a:fld>
            <a:endParaRPr lang="en-US" dirty="0"/>
          </a:p>
        </p:txBody>
      </p:sp>
      <p:sp>
        <p:nvSpPr>
          <p:cNvPr id="4" name="Slide Image Placeholder 3"/>
          <p:cNvSpPr>
            <a:spLocks noGrp="1" noRot="1" noChangeAspect="1"/>
          </p:cNvSpPr>
          <p:nvPr>
            <p:ph type="sldImg" idx="2"/>
          </p:nvPr>
        </p:nvSpPr>
        <p:spPr>
          <a:xfrm>
            <a:off x="409575" y="701675"/>
            <a:ext cx="6235700" cy="3508375"/>
          </a:xfrm>
          <a:prstGeom prst="rect">
            <a:avLst/>
          </a:prstGeom>
          <a:noFill/>
          <a:ln w="12700">
            <a:solidFill>
              <a:prstClr val="black"/>
            </a:solidFill>
          </a:ln>
        </p:spPr>
        <p:txBody>
          <a:bodyPr vert="horz" lIns="93763" tIns="46881" rIns="93763" bIns="46881" rtlCol="0" anchor="ctr"/>
          <a:lstStyle/>
          <a:p>
            <a:endParaRPr lang="en-US" dirty="0"/>
          </a:p>
        </p:txBody>
      </p:sp>
      <p:sp>
        <p:nvSpPr>
          <p:cNvPr id="5" name="Notes Placeholder 4"/>
          <p:cNvSpPr>
            <a:spLocks noGrp="1"/>
          </p:cNvSpPr>
          <p:nvPr>
            <p:ph type="body" sz="quarter" idx="3"/>
          </p:nvPr>
        </p:nvSpPr>
        <p:spPr>
          <a:xfrm>
            <a:off x="705327" y="4444445"/>
            <a:ext cx="5642610" cy="4210526"/>
          </a:xfrm>
          <a:prstGeom prst="rect">
            <a:avLst/>
          </a:prstGeom>
        </p:spPr>
        <p:txBody>
          <a:bodyPr vert="horz" lIns="93763" tIns="46881" rIns="93763" bIns="468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87265"/>
            <a:ext cx="3056414" cy="467836"/>
          </a:xfrm>
          <a:prstGeom prst="rect">
            <a:avLst/>
          </a:prstGeom>
        </p:spPr>
        <p:txBody>
          <a:bodyPr vert="horz" lIns="93763" tIns="46881" rIns="93763" bIns="4688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95217" y="8887265"/>
            <a:ext cx="3056414" cy="467836"/>
          </a:xfrm>
          <a:prstGeom prst="rect">
            <a:avLst/>
          </a:prstGeom>
        </p:spPr>
        <p:txBody>
          <a:bodyPr vert="horz" lIns="93763" tIns="46881" rIns="93763" bIns="46881" rtlCol="0" anchor="b"/>
          <a:lstStyle>
            <a:lvl1pPr algn="r">
              <a:defRPr sz="1200"/>
            </a:lvl1pPr>
          </a:lstStyle>
          <a:p>
            <a:fld id="{07DE33A4-DA3E-45A5-9E20-AE1F5D20EE78}" type="slidenum">
              <a:rPr lang="en-US" smtClean="0"/>
              <a:pPr/>
              <a:t>‹#›</a:t>
            </a:fld>
            <a:endParaRPr lang="en-US" dirty="0"/>
          </a:p>
        </p:txBody>
      </p:sp>
    </p:spTree>
    <p:extLst>
      <p:ext uri="{BB962C8B-B14F-4D97-AF65-F5344CB8AC3E}">
        <p14:creationId xmlns:p14="http://schemas.microsoft.com/office/powerpoint/2010/main" val="253759364"/>
      </p:ext>
    </p:extLst>
  </p:cSld>
  <p:clrMap bg1="lt1" tx1="dk1" bg2="lt2" tx2="dk2" accent1="accent1" accent2="accent2" accent3="accent3" accent4="accent4" accent5="accent5" accent6="accent6" hlink="hlink" folHlink="folHlink"/>
  <p:hf hdr="0" ftr="0" dt="0"/>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1675"/>
            <a:ext cx="6235700" cy="350837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3731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785287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1675"/>
            <a:ext cx="6235700" cy="350837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3731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822528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1675"/>
            <a:ext cx="6235700" cy="350837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3731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41278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701675"/>
            <a:ext cx="6235700" cy="350837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3731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994725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4" name="Picture 13" descr="2014-PPT-Backgrounds_16-9_Tit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 y="-10159"/>
            <a:ext cx="14679787" cy="8261352"/>
          </a:xfrm>
          <a:prstGeom prst="rect">
            <a:avLst/>
          </a:prstGeom>
        </p:spPr>
      </p:pic>
      <p:sp>
        <p:nvSpPr>
          <p:cNvPr id="2" name="Title 1"/>
          <p:cNvSpPr>
            <a:spLocks noGrp="1"/>
          </p:cNvSpPr>
          <p:nvPr>
            <p:ph type="ctrTitle"/>
          </p:nvPr>
        </p:nvSpPr>
        <p:spPr>
          <a:xfrm>
            <a:off x="1761308" y="2767052"/>
            <a:ext cx="11507419" cy="2101182"/>
          </a:xfrm>
          <a:prstGeom prst="rect">
            <a:avLst/>
          </a:prstGeom>
        </p:spPr>
        <p:txBody>
          <a:bodyPr vert="horz" lIns="130622" tIns="65311" rIns="130622" bIns="65311" rtlCol="0" anchor="b" anchorCtr="0">
            <a:noAutofit/>
          </a:bodyPr>
          <a:lstStyle>
            <a:lvl1pPr algn="r" defTabSz="1306221" rtl="0" eaLnBrk="1" latinLnBrk="0" hangingPunct="1">
              <a:spcBef>
                <a:spcPct val="0"/>
              </a:spcBef>
              <a:buNone/>
              <a:defRPr sz="7200" b="0" i="0" kern="1200">
                <a:solidFill>
                  <a:srgbClr val="003399"/>
                </a:solidFill>
                <a:effectLst/>
                <a:latin typeface="Helvetica Neue"/>
                <a:ea typeface="+mj-ea"/>
                <a:cs typeface="Helvetica Neue"/>
              </a:defRPr>
            </a:lvl1pPr>
          </a:lstStyle>
          <a:p>
            <a:r>
              <a:rPr lang="en-US" smtClean="0"/>
              <a:t>Click to edit Master title style</a:t>
            </a:r>
            <a:endParaRPr dirty="0"/>
          </a:p>
        </p:txBody>
      </p:sp>
      <p:sp>
        <p:nvSpPr>
          <p:cNvPr id="3" name="Subtitle 2"/>
          <p:cNvSpPr>
            <a:spLocks noGrp="1"/>
          </p:cNvSpPr>
          <p:nvPr>
            <p:ph type="subTitle" idx="1"/>
          </p:nvPr>
        </p:nvSpPr>
        <p:spPr>
          <a:xfrm>
            <a:off x="1761308" y="4867562"/>
            <a:ext cx="11507419" cy="1164365"/>
          </a:xfrm>
        </p:spPr>
        <p:txBody>
          <a:bodyPr vert="horz" lIns="130622" tIns="65311" rIns="130622" bIns="65311" rtlCol="0">
            <a:normAutofit/>
          </a:bodyPr>
          <a:lstStyle>
            <a:lvl1pPr marL="0" indent="0" algn="r" defTabSz="1306221" rtl="0" eaLnBrk="1" latinLnBrk="0" hangingPunct="1">
              <a:spcBef>
                <a:spcPts val="0"/>
              </a:spcBef>
              <a:buClr>
                <a:schemeClr val="accent1"/>
              </a:buClr>
              <a:buSzPct val="100000"/>
              <a:buFont typeface="Wingdings 2" pitchFamily="18" charset="2"/>
              <a:buNone/>
              <a:defRPr sz="2901" b="0" i="0" kern="1200">
                <a:solidFill>
                  <a:schemeClr val="tx1">
                    <a:lumMod val="75000"/>
                    <a:lumOff val="25000"/>
                  </a:schemeClr>
                </a:solidFill>
                <a:latin typeface="Helvetica Neue"/>
                <a:ea typeface="+mn-ea"/>
                <a:cs typeface="Helvetica Neue"/>
              </a:defRPr>
            </a:lvl1pPr>
            <a:lvl2pPr marL="653110" indent="0" algn="ctr">
              <a:buNone/>
              <a:defRPr>
                <a:solidFill>
                  <a:schemeClr val="tx1">
                    <a:tint val="75000"/>
                  </a:schemeClr>
                </a:solidFill>
              </a:defRPr>
            </a:lvl2pPr>
            <a:lvl3pPr marL="1306221" indent="0" algn="ctr">
              <a:buNone/>
              <a:defRPr>
                <a:solidFill>
                  <a:schemeClr val="tx1">
                    <a:tint val="75000"/>
                  </a:schemeClr>
                </a:solidFill>
              </a:defRPr>
            </a:lvl3pPr>
            <a:lvl4pPr marL="1959331" indent="0" algn="ctr">
              <a:buNone/>
              <a:defRPr>
                <a:solidFill>
                  <a:schemeClr val="tx1">
                    <a:tint val="75000"/>
                  </a:schemeClr>
                </a:solidFill>
              </a:defRPr>
            </a:lvl4pPr>
            <a:lvl5pPr marL="2612442" indent="0" algn="ctr">
              <a:buNone/>
              <a:defRPr>
                <a:solidFill>
                  <a:schemeClr val="tx1">
                    <a:tint val="75000"/>
                  </a:schemeClr>
                </a:solidFill>
              </a:defRPr>
            </a:lvl5pPr>
            <a:lvl6pPr marL="3265550"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dirty="0"/>
          </a:p>
        </p:txBody>
      </p:sp>
    </p:spTree>
    <p:extLst>
      <p:ext uri="{BB962C8B-B14F-4D97-AF65-F5344CB8AC3E}">
        <p14:creationId xmlns:p14="http://schemas.microsoft.com/office/powerpoint/2010/main" val="24811852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Main Bullet Slide">
    <p:spTree>
      <p:nvGrpSpPr>
        <p:cNvPr id="1" name=""/>
        <p:cNvGrpSpPr/>
        <p:nvPr/>
      </p:nvGrpSpPr>
      <p:grpSpPr>
        <a:xfrm>
          <a:off x="0" y="0"/>
          <a:ext cx="0" cy="0"/>
          <a:chOff x="0" y="0"/>
          <a:chExt cx="0" cy="0"/>
        </a:xfrm>
      </p:grpSpPr>
      <p:sp>
        <p:nvSpPr>
          <p:cNvPr id="14" name="Text Placeholder 2"/>
          <p:cNvSpPr>
            <a:spLocks noGrp="1"/>
          </p:cNvSpPr>
          <p:nvPr>
            <p:ph idx="1"/>
          </p:nvPr>
        </p:nvSpPr>
        <p:spPr>
          <a:xfrm>
            <a:off x="520173" y="1690688"/>
            <a:ext cx="12565590" cy="5952173"/>
          </a:xfrm>
          <a:prstGeom prst="rect">
            <a:avLst/>
          </a:prstGeom>
        </p:spPr>
        <p:txBody>
          <a:bodyPr vert="horz" lIns="130622" tIns="65311" rIns="130622" bIns="65311" rtlCol="0">
            <a:normAutofit/>
          </a:bodyPr>
          <a:lstStyle>
            <a:lvl1pPr>
              <a:defRPr b="0" i="0">
                <a:latin typeface="Source Sans Pro"/>
                <a:cs typeface="Source Sans Pro"/>
              </a:defRPr>
            </a:lvl1pPr>
            <a:lvl2pPr>
              <a:defRPr b="0" i="0">
                <a:latin typeface="Source Sans Pro"/>
                <a:cs typeface="Source Sans Pro"/>
              </a:defRPr>
            </a:lvl2pPr>
            <a:lvl3pPr>
              <a:defRPr b="0" i="0">
                <a:latin typeface="Source Sans Pro"/>
                <a:cs typeface="Source Sans Pro"/>
              </a:defRPr>
            </a:lvl3pPr>
            <a:lvl4pPr>
              <a:defRPr b="0" i="0">
                <a:latin typeface="Source Sans Pro"/>
                <a:cs typeface="Source Sans Pro"/>
              </a:defRPr>
            </a:lvl4pPr>
            <a:lvl5pPr>
              <a:defRPr b="0" i="0">
                <a:latin typeface="Source Sans Pro"/>
                <a:cs typeface="Source Sans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Footer Placeholder 4"/>
          <p:cNvSpPr>
            <a:spLocks noGrp="1"/>
          </p:cNvSpPr>
          <p:nvPr>
            <p:ph type="ftr" sz="quarter" idx="3"/>
          </p:nvPr>
        </p:nvSpPr>
        <p:spPr>
          <a:xfrm>
            <a:off x="487826" y="7806156"/>
            <a:ext cx="9611360" cy="247325"/>
          </a:xfrm>
          <a:prstGeom prst="rect">
            <a:avLst/>
          </a:prstGeom>
        </p:spPr>
        <p:txBody>
          <a:bodyPr vert="horz" lIns="130622" tIns="65311" rIns="130622" bIns="65311" rtlCol="0" anchor="ctr"/>
          <a:lstStyle>
            <a:lvl1pPr algn="l">
              <a:defRPr sz="1100" b="0" i="0">
                <a:solidFill>
                  <a:schemeClr val="tx1">
                    <a:lumMod val="75000"/>
                    <a:lumOff val="25000"/>
                  </a:schemeClr>
                </a:solidFill>
                <a:latin typeface="Source Sans Pro Light"/>
                <a:cs typeface="Source Sans Pro Light"/>
              </a:defRPr>
            </a:lvl1pPr>
          </a:lstStyle>
          <a:p>
            <a:r>
              <a:rPr lang="en-US" smtClean="0"/>
              <a:t>© 2013 Rocket Software, Inc. All Rights Reserved.</a:t>
            </a:r>
            <a:endParaRPr lang="en-US" dirty="0"/>
          </a:p>
        </p:txBody>
      </p:sp>
      <p:sp>
        <p:nvSpPr>
          <p:cNvPr id="6" name="Slide Number Placeholder 5"/>
          <p:cNvSpPr txBox="1">
            <a:spLocks/>
          </p:cNvSpPr>
          <p:nvPr/>
        </p:nvSpPr>
        <p:spPr>
          <a:xfrm>
            <a:off x="12585416" y="7761510"/>
            <a:ext cx="594837" cy="282266"/>
          </a:xfrm>
          <a:prstGeom prst="rect">
            <a:avLst/>
          </a:prstGeom>
        </p:spPr>
        <p:txBody>
          <a:bodyPr lIns="130622" tIns="65311" rIns="130622" bIns="6531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7AF16DE-A0D5-4438-950F-5B1E159C2C28}" type="slidenum">
              <a:rPr lang="en-US" sz="1100" b="0" i="0" smtClean="0">
                <a:solidFill>
                  <a:srgbClr val="7F7F7F"/>
                </a:solidFill>
                <a:latin typeface="Source Sans Pro Light"/>
                <a:cs typeface="Source Sans Pro Light"/>
              </a:rPr>
              <a:pPr algn="r"/>
              <a:t>‹#›</a:t>
            </a:fld>
            <a:endParaRPr lang="en-US" sz="1100" b="0" i="0" dirty="0">
              <a:solidFill>
                <a:srgbClr val="7F7F7F"/>
              </a:solidFill>
              <a:latin typeface="Source Sans Pro Light"/>
              <a:cs typeface="Source Sans Pro Light"/>
            </a:endParaRPr>
          </a:p>
        </p:txBody>
      </p:sp>
      <p:sp>
        <p:nvSpPr>
          <p:cNvPr id="17" name="Title Placeholder 6"/>
          <p:cNvSpPr>
            <a:spLocks noGrp="1"/>
          </p:cNvSpPr>
          <p:nvPr>
            <p:ph type="title"/>
          </p:nvPr>
        </p:nvSpPr>
        <p:spPr>
          <a:xfrm>
            <a:off x="528642" y="296826"/>
            <a:ext cx="12556899" cy="1133554"/>
          </a:xfrm>
          <a:prstGeom prst="rect">
            <a:avLst/>
          </a:prstGeom>
        </p:spPr>
        <p:txBody>
          <a:bodyPr vert="horz" lIns="91440" tIns="45720" rIns="91440" bIns="45720" rtlCol="0" anchor="ctr">
            <a:normAutofit/>
          </a:bodyPr>
          <a:lstStyle>
            <a:lvl1pPr>
              <a:defRPr b="0" i="0">
                <a:latin typeface="Source Sans Pro Semibold"/>
                <a:cs typeface="Source Sans Pro Semibold"/>
              </a:defRPr>
            </a:lvl1pPr>
          </a:lstStyle>
          <a:p>
            <a:r>
              <a:rPr lang="en-US" smtClean="0"/>
              <a:t>Click to edit Master title style</a:t>
            </a:r>
            <a:endParaRPr lang="en-US" dirty="0"/>
          </a:p>
        </p:txBody>
      </p:sp>
      <p:sp>
        <p:nvSpPr>
          <p:cNvPr id="11" name="Slide Number Placeholder 5"/>
          <p:cNvSpPr txBox="1">
            <a:spLocks/>
          </p:cNvSpPr>
          <p:nvPr userDrawn="1"/>
        </p:nvSpPr>
        <p:spPr>
          <a:xfrm>
            <a:off x="12585416" y="7761510"/>
            <a:ext cx="594837" cy="282266"/>
          </a:xfrm>
          <a:prstGeom prst="rect">
            <a:avLst/>
          </a:prstGeom>
        </p:spPr>
        <p:txBody>
          <a:bodyPr lIns="130622" tIns="65311" rIns="130622" bIns="6531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7AF16DE-A0D5-4438-950F-5B1E159C2C28}" type="slidenum">
              <a:rPr lang="en-US" sz="1100" b="0" i="0" smtClean="0">
                <a:solidFill>
                  <a:srgbClr val="7F7F7F"/>
                </a:solidFill>
                <a:latin typeface="Source Sans Pro Light"/>
                <a:cs typeface="Source Sans Pro Light"/>
              </a:rPr>
              <a:pPr algn="r"/>
              <a:t>‹#›</a:t>
            </a:fld>
            <a:endParaRPr lang="en-US" sz="1100" b="0" i="0" dirty="0">
              <a:solidFill>
                <a:srgbClr val="7F7F7F"/>
              </a:solidFill>
              <a:latin typeface="Source Sans Pro Light"/>
              <a:cs typeface="Source Sans Pro Light"/>
            </a:endParaRPr>
          </a:p>
        </p:txBody>
      </p:sp>
      <p:pic>
        <p:nvPicPr>
          <p:cNvPr id="3" name="Picture 2" descr="Rocket Logo.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3349286" y="7709939"/>
            <a:ext cx="1100138" cy="288960"/>
          </a:xfrm>
          <a:prstGeom prst="rect">
            <a:avLst/>
          </a:prstGeom>
        </p:spPr>
      </p:pic>
      <p:pic>
        <p:nvPicPr>
          <p:cNvPr id="2" name="Picture 1" descr="Bug_Enhanc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95325" y="84180"/>
            <a:ext cx="1054100" cy="1346200"/>
          </a:xfrm>
          <a:prstGeom prst="rect">
            <a:avLst/>
          </a:prstGeom>
        </p:spPr>
      </p:pic>
    </p:spTree>
    <p:extLst>
      <p:ext uri="{BB962C8B-B14F-4D97-AF65-F5344CB8AC3E}">
        <p14:creationId xmlns:p14="http://schemas.microsoft.com/office/powerpoint/2010/main" val="1236055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8" name="Title Placeholder 6"/>
          <p:cNvSpPr>
            <a:spLocks noGrp="1"/>
          </p:cNvSpPr>
          <p:nvPr>
            <p:ph type="title"/>
          </p:nvPr>
        </p:nvSpPr>
        <p:spPr>
          <a:xfrm>
            <a:off x="528643" y="177803"/>
            <a:ext cx="12557120" cy="13716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7" name="Footer Placeholder 4"/>
          <p:cNvSpPr>
            <a:spLocks noGrp="1"/>
          </p:cNvSpPr>
          <p:nvPr>
            <p:ph type="ftr" sz="quarter" idx="3"/>
          </p:nvPr>
        </p:nvSpPr>
        <p:spPr>
          <a:xfrm>
            <a:off x="487826" y="7806156"/>
            <a:ext cx="9611360" cy="247325"/>
          </a:xfrm>
          <a:prstGeom prst="rect">
            <a:avLst/>
          </a:prstGeom>
        </p:spPr>
        <p:txBody>
          <a:bodyPr vert="horz" lIns="130622" tIns="65311" rIns="130622" bIns="65311" rtlCol="0" anchor="ctr"/>
          <a:lstStyle>
            <a:lvl1pPr algn="l">
              <a:defRPr sz="1100" b="0" i="0">
                <a:solidFill>
                  <a:schemeClr val="tx1">
                    <a:lumMod val="75000"/>
                    <a:lumOff val="25000"/>
                  </a:schemeClr>
                </a:solidFill>
                <a:latin typeface="Source Sans Pro Light"/>
                <a:cs typeface="Source Sans Pro Light"/>
              </a:defRPr>
            </a:lvl1pPr>
          </a:lstStyle>
          <a:p>
            <a:r>
              <a:rPr lang="en-US" smtClean="0"/>
              <a:t>© 2013 Rocket Software, Inc. All Rights Reserved.</a:t>
            </a:r>
            <a:endParaRPr lang="en-US" dirty="0"/>
          </a:p>
        </p:txBody>
      </p:sp>
      <p:pic>
        <p:nvPicPr>
          <p:cNvPr id="16" name="Picture 15" descr="Rocket Logo.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3349286" y="7709939"/>
            <a:ext cx="1100138" cy="288960"/>
          </a:xfrm>
          <a:prstGeom prst="rect">
            <a:avLst/>
          </a:prstGeom>
        </p:spPr>
      </p:pic>
      <p:sp>
        <p:nvSpPr>
          <p:cNvPr id="10" name="Slide Number Placeholder 5"/>
          <p:cNvSpPr txBox="1">
            <a:spLocks/>
          </p:cNvSpPr>
          <p:nvPr userDrawn="1"/>
        </p:nvSpPr>
        <p:spPr>
          <a:xfrm>
            <a:off x="12585416" y="7761510"/>
            <a:ext cx="594837" cy="282266"/>
          </a:xfrm>
          <a:prstGeom prst="rect">
            <a:avLst/>
          </a:prstGeom>
        </p:spPr>
        <p:txBody>
          <a:bodyPr lIns="130622" tIns="65311" rIns="130622" bIns="6531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7AF16DE-A0D5-4438-950F-5B1E159C2C28}" type="slidenum">
              <a:rPr lang="en-US" sz="1100" b="0" i="0" smtClean="0">
                <a:solidFill>
                  <a:srgbClr val="7F7F7F"/>
                </a:solidFill>
                <a:latin typeface="Source Sans Pro Light"/>
                <a:cs typeface="Source Sans Pro Light"/>
              </a:rPr>
              <a:pPr algn="r"/>
              <a:t>‹#›</a:t>
            </a:fld>
            <a:endParaRPr lang="en-US" sz="1100" b="0" i="0" dirty="0">
              <a:solidFill>
                <a:srgbClr val="7F7F7F"/>
              </a:solidFill>
              <a:latin typeface="Source Sans Pro Light"/>
              <a:cs typeface="Source Sans Pro Light"/>
            </a:endParaRPr>
          </a:p>
        </p:txBody>
      </p:sp>
      <p:sp>
        <p:nvSpPr>
          <p:cNvPr id="11" name="Slide Number Placeholder 5"/>
          <p:cNvSpPr txBox="1">
            <a:spLocks/>
          </p:cNvSpPr>
          <p:nvPr userDrawn="1"/>
        </p:nvSpPr>
        <p:spPr>
          <a:xfrm>
            <a:off x="12585416" y="7761510"/>
            <a:ext cx="594837" cy="282266"/>
          </a:xfrm>
          <a:prstGeom prst="rect">
            <a:avLst/>
          </a:prstGeom>
        </p:spPr>
        <p:txBody>
          <a:bodyPr lIns="130622" tIns="65311" rIns="130622" bIns="6531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7AF16DE-A0D5-4438-950F-5B1E159C2C28}" type="slidenum">
              <a:rPr lang="en-US" sz="1100" b="0" i="0" smtClean="0">
                <a:solidFill>
                  <a:srgbClr val="7F7F7F"/>
                </a:solidFill>
                <a:latin typeface="Source Sans Pro Light"/>
                <a:cs typeface="Source Sans Pro Light"/>
              </a:rPr>
              <a:pPr algn="r"/>
              <a:t>‹#›</a:t>
            </a:fld>
            <a:endParaRPr lang="en-US" sz="1100" b="0" i="0" dirty="0">
              <a:solidFill>
                <a:srgbClr val="7F7F7F"/>
              </a:solidFill>
              <a:latin typeface="Source Sans Pro Light"/>
              <a:cs typeface="Source Sans Pro Light"/>
            </a:endParaRPr>
          </a:p>
        </p:txBody>
      </p:sp>
      <p:pic>
        <p:nvPicPr>
          <p:cNvPr id="12" name="Picture 11" descr="Bug_Enhanc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95325" y="84180"/>
            <a:ext cx="1054100" cy="13462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Footer Placeholder 4"/>
          <p:cNvSpPr txBox="1">
            <a:spLocks/>
          </p:cNvSpPr>
          <p:nvPr userDrawn="1"/>
        </p:nvSpPr>
        <p:spPr>
          <a:xfrm>
            <a:off x="487826" y="7806156"/>
            <a:ext cx="9611360" cy="247325"/>
          </a:xfrm>
          <a:prstGeom prst="rect">
            <a:avLst/>
          </a:prstGeom>
        </p:spPr>
        <p:txBody>
          <a:bodyPr vert="horz" lIns="130622" tIns="65311" rIns="130622" bIns="65311" rtlCol="0" anchor="ctr"/>
          <a:lstStyle>
            <a:defPPr>
              <a:defRPr lang="en-US"/>
            </a:defPPr>
            <a:lvl1pPr marL="0" algn="l" defTabSz="1306220" rtl="0" eaLnBrk="1" latinLnBrk="0" hangingPunct="1">
              <a:defRPr sz="1100" b="0" i="0" kern="1200">
                <a:solidFill>
                  <a:schemeClr val="tx1">
                    <a:lumMod val="75000"/>
                    <a:lumOff val="25000"/>
                  </a:schemeClr>
                </a:solidFill>
                <a:latin typeface="Source Sans Pro Light"/>
                <a:ea typeface="+mn-ea"/>
                <a:cs typeface="Source Sans Pro Light"/>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a:lstStyle>
          <a:p>
            <a:r>
              <a:rPr lang="en-US" smtClean="0"/>
              <a:t>© 2013 Rocket Software, Inc. All Rights Reserved.</a:t>
            </a:r>
            <a:endParaRPr lang="en-US" dirty="0"/>
          </a:p>
        </p:txBody>
      </p:sp>
      <p:sp>
        <p:nvSpPr>
          <p:cNvPr id="5" name="Slide Number Placeholder 5"/>
          <p:cNvSpPr txBox="1">
            <a:spLocks/>
          </p:cNvSpPr>
          <p:nvPr userDrawn="1"/>
        </p:nvSpPr>
        <p:spPr>
          <a:xfrm>
            <a:off x="12585416" y="7761510"/>
            <a:ext cx="594837" cy="282266"/>
          </a:xfrm>
          <a:prstGeom prst="rect">
            <a:avLst/>
          </a:prstGeom>
        </p:spPr>
        <p:txBody>
          <a:bodyPr lIns="130622" tIns="65311" rIns="130622" bIns="6531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7AF16DE-A0D5-4438-950F-5B1E159C2C28}" type="slidenum">
              <a:rPr lang="en-US" sz="1100" b="0" i="0" smtClean="0">
                <a:solidFill>
                  <a:srgbClr val="7F7F7F"/>
                </a:solidFill>
                <a:latin typeface="Source Sans Pro Light"/>
                <a:cs typeface="Source Sans Pro Light"/>
              </a:rPr>
              <a:pPr algn="r"/>
              <a:t>‹#›</a:t>
            </a:fld>
            <a:endParaRPr lang="en-US" sz="1100" b="0" i="0" dirty="0">
              <a:solidFill>
                <a:srgbClr val="7F7F7F"/>
              </a:solidFill>
              <a:latin typeface="Source Sans Pro Light"/>
              <a:cs typeface="Source Sans Pro Light"/>
            </a:endParaRPr>
          </a:p>
        </p:txBody>
      </p:sp>
      <p:sp>
        <p:nvSpPr>
          <p:cNvPr id="6" name="Slide Number Placeholder 5"/>
          <p:cNvSpPr txBox="1">
            <a:spLocks/>
          </p:cNvSpPr>
          <p:nvPr userDrawn="1"/>
        </p:nvSpPr>
        <p:spPr>
          <a:xfrm>
            <a:off x="12585416" y="7761510"/>
            <a:ext cx="594837" cy="282266"/>
          </a:xfrm>
          <a:prstGeom prst="rect">
            <a:avLst/>
          </a:prstGeom>
        </p:spPr>
        <p:txBody>
          <a:bodyPr lIns="130622" tIns="65311" rIns="130622" bIns="6531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7AF16DE-A0D5-4438-950F-5B1E159C2C28}" type="slidenum">
              <a:rPr lang="en-US" sz="1100" b="0" i="0" smtClean="0">
                <a:solidFill>
                  <a:srgbClr val="7F7F7F"/>
                </a:solidFill>
                <a:latin typeface="Source Sans Pro Light"/>
                <a:cs typeface="Source Sans Pro Light"/>
              </a:rPr>
              <a:pPr algn="r"/>
              <a:t>‹#›</a:t>
            </a:fld>
            <a:endParaRPr lang="en-US" sz="1100" b="0" i="0" dirty="0">
              <a:solidFill>
                <a:srgbClr val="7F7F7F"/>
              </a:solidFill>
              <a:latin typeface="Source Sans Pro Light"/>
              <a:cs typeface="Source Sans Pro Light"/>
            </a:endParaRPr>
          </a:p>
        </p:txBody>
      </p:sp>
      <p:pic>
        <p:nvPicPr>
          <p:cNvPr id="8" name="Picture 7" descr="Rocket Logo.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3349286" y="7709939"/>
            <a:ext cx="1100138" cy="288960"/>
          </a:xfrm>
          <a:prstGeom prst="rect">
            <a:avLst/>
          </a:prstGeom>
        </p:spPr>
      </p:pic>
      <p:pic>
        <p:nvPicPr>
          <p:cNvPr id="10" name="Picture 9" descr="Small-Blue-Background.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87826" y="284518"/>
            <a:ext cx="12536488" cy="7493418"/>
          </a:xfrm>
          <a:prstGeom prst="rect">
            <a:avLst/>
          </a:prstGeom>
        </p:spPr>
      </p:pic>
      <p:pic>
        <p:nvPicPr>
          <p:cNvPr id="11" name="Picture 10" descr="Bug_Enhanced.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395325" y="84180"/>
            <a:ext cx="1054100" cy="1346200"/>
          </a:xfrm>
          <a:prstGeom prst="rect">
            <a:avLst/>
          </a:prstGeom>
        </p:spPr>
      </p:pic>
    </p:spTree>
    <p:extLst>
      <p:ext uri="{BB962C8B-B14F-4D97-AF65-F5344CB8AC3E}">
        <p14:creationId xmlns:p14="http://schemas.microsoft.com/office/powerpoint/2010/main" val="3233882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01637" y="3576869"/>
            <a:ext cx="8605682" cy="1075862"/>
          </a:xfrm>
        </p:spPr>
        <p:txBody>
          <a:bodyPr wrap="square" lIns="150602" tIns="120481" rIns="150602" bIns="120481" anchor="ctr">
            <a:noAutofit/>
          </a:bodyPr>
          <a:lstStyle>
            <a:lvl1pPr marL="0" indent="0">
              <a:lnSpc>
                <a:spcPct val="95000"/>
              </a:lnSpc>
              <a:spcBef>
                <a:spcPts val="0"/>
              </a:spcBef>
              <a:spcAft>
                <a:spcPts val="1613"/>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6"/>
              </a:spcBef>
              <a:defRPr sz="1920">
                <a:solidFill>
                  <a:srgbClr val="FFFFFF"/>
                </a:solidFill>
              </a:defRPr>
            </a:lvl2pPr>
            <a:lvl3pPr>
              <a:lnSpc>
                <a:spcPct val="100000"/>
              </a:lnSpc>
              <a:spcBef>
                <a:spcPts val="806"/>
              </a:spcBef>
              <a:defRPr sz="1920">
                <a:solidFill>
                  <a:srgbClr val="FFFFFF"/>
                </a:solidFill>
              </a:defRPr>
            </a:lvl3pPr>
            <a:lvl4pPr>
              <a:lnSpc>
                <a:spcPct val="100000"/>
              </a:lnSpc>
              <a:spcBef>
                <a:spcPts val="806"/>
              </a:spcBef>
              <a:defRPr sz="1920">
                <a:solidFill>
                  <a:srgbClr val="FFFFFF"/>
                </a:solidFill>
              </a:defRPr>
            </a:lvl4pPr>
            <a:lvl5pPr>
              <a:lnSpc>
                <a:spcPct val="100000"/>
              </a:lnSpc>
              <a:spcBef>
                <a:spcPts val="806"/>
              </a:spcBef>
              <a:defRPr sz="1920">
                <a:solidFill>
                  <a:srgbClr val="FFFFFF"/>
                </a:solidFill>
              </a:defRPr>
            </a:lvl5pPr>
          </a:lstStyle>
          <a:p>
            <a:pPr marL="0" lvl="0" indent="0" algn="l" defTabSz="903379"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323089" y="1809063"/>
            <a:ext cx="4625576" cy="461147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50602" tIns="120481" rIns="150602" bIns="120481" numCol="1" anchor="ctr" anchorCtr="0" compatLnSpc="1">
            <a:prstTxWarp prst="textNoShape">
              <a:avLst/>
            </a:prstTxWarp>
            <a:noAutofit/>
          </a:bodyPr>
          <a:lstStyle>
            <a:lvl1pPr>
              <a:lnSpc>
                <a:spcPct val="95000"/>
              </a:lnSpc>
              <a:defRPr lang="en-US" sz="396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2859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547724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ullet Slide">
    <p:spTree>
      <p:nvGrpSpPr>
        <p:cNvPr id="1" name=""/>
        <p:cNvGrpSpPr/>
        <p:nvPr/>
      </p:nvGrpSpPr>
      <p:grpSpPr>
        <a:xfrm>
          <a:off x="0" y="0"/>
          <a:ext cx="0" cy="0"/>
          <a:chOff x="0" y="0"/>
          <a:chExt cx="0" cy="0"/>
        </a:xfrm>
      </p:grpSpPr>
      <p:sp>
        <p:nvSpPr>
          <p:cNvPr id="6" name="Title 1"/>
          <p:cNvSpPr>
            <a:spLocks noGrp="1"/>
          </p:cNvSpPr>
          <p:nvPr>
            <p:ph type="title"/>
          </p:nvPr>
        </p:nvSpPr>
        <p:spPr>
          <a:xfrm>
            <a:off x="373064" y="523604"/>
            <a:ext cx="12704762" cy="1133554"/>
          </a:xfrm>
          <a:prstGeom prst="rect">
            <a:avLst/>
          </a:prstGeom>
        </p:spPr>
        <p:txBody>
          <a:bodyPr/>
          <a:lstStyle>
            <a:lvl1pPr>
              <a:defRPr>
                <a:solidFill>
                  <a:schemeClr val="tx2"/>
                </a:solidFill>
              </a:defRPr>
            </a:lvl1pPr>
          </a:lstStyle>
          <a:p>
            <a:r>
              <a:rPr lang="en-US" smtClean="0"/>
              <a:t>Click to edit Master title style</a:t>
            </a:r>
            <a:endParaRPr dirty="0"/>
          </a:p>
        </p:txBody>
      </p:sp>
      <p:sp>
        <p:nvSpPr>
          <p:cNvPr id="7" name="Text Placeholder 2"/>
          <p:cNvSpPr>
            <a:spLocks noGrp="1"/>
          </p:cNvSpPr>
          <p:nvPr>
            <p:ph idx="1"/>
          </p:nvPr>
        </p:nvSpPr>
        <p:spPr>
          <a:xfrm>
            <a:off x="357190" y="1973264"/>
            <a:ext cx="12728574" cy="5699040"/>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233828" y="7806157"/>
            <a:ext cx="5052398" cy="247325"/>
          </a:xfrm>
          <a:prstGeom prst="rect">
            <a:avLst/>
          </a:prstGeom>
        </p:spPr>
        <p:txBody>
          <a:bodyPr vert="horz" lIns="130622" tIns="65311" rIns="130622" bIns="65311" rtlCol="0" anchor="ctr"/>
          <a:lstStyle>
            <a:lvl1pPr algn="l">
              <a:defRPr sz="1101" b="0" i="0">
                <a:solidFill>
                  <a:srgbClr val="003399"/>
                </a:solidFill>
                <a:latin typeface="Helvetica Neue"/>
                <a:cs typeface="Helvetica Neue"/>
              </a:defRPr>
            </a:lvl1pPr>
          </a:lstStyle>
          <a:p>
            <a:r>
              <a:rPr lang="en-US" smtClean="0"/>
              <a:t>©2012 Rocket Software.  Company Confidential.</a:t>
            </a:r>
            <a:endParaRPr lang="en-US" dirty="0"/>
          </a:p>
        </p:txBody>
      </p:sp>
    </p:spTree>
    <p:extLst>
      <p:ext uri="{BB962C8B-B14F-4D97-AF65-F5344CB8AC3E}">
        <p14:creationId xmlns:p14="http://schemas.microsoft.com/office/powerpoint/2010/main" val="152552853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399"/>
                </a:solidFill>
              </a:defRPr>
            </a:lvl1pPr>
          </a:lstStyle>
          <a:p>
            <a:r>
              <a:rPr lang="en-US" smtClean="0"/>
              <a:t>Click to edit Master title style</a:t>
            </a:r>
            <a:endParaRPr lang="en-US" dirty="0"/>
          </a:p>
        </p:txBody>
      </p:sp>
      <p:sp>
        <p:nvSpPr>
          <p:cNvPr id="4" name="Footer Placeholder 4"/>
          <p:cNvSpPr>
            <a:spLocks noGrp="1"/>
          </p:cNvSpPr>
          <p:nvPr>
            <p:ph type="ftr" sz="quarter" idx="3"/>
          </p:nvPr>
        </p:nvSpPr>
        <p:spPr>
          <a:xfrm>
            <a:off x="233828" y="7806157"/>
            <a:ext cx="5052398" cy="247325"/>
          </a:xfrm>
          <a:prstGeom prst="rect">
            <a:avLst/>
          </a:prstGeom>
        </p:spPr>
        <p:txBody>
          <a:bodyPr vert="horz" lIns="130622" tIns="65311" rIns="130622" bIns="65311" rtlCol="0" anchor="ctr"/>
          <a:lstStyle>
            <a:lvl1pPr algn="l">
              <a:defRPr sz="1101" b="0" i="0">
                <a:solidFill>
                  <a:srgbClr val="003399"/>
                </a:solidFill>
                <a:latin typeface="Helvetica Neue"/>
                <a:cs typeface="Helvetica Neue"/>
              </a:defRPr>
            </a:lvl1pPr>
          </a:lstStyle>
          <a:p>
            <a:r>
              <a:rPr lang="en-US" smtClean="0"/>
              <a:t>©2012 Rocket Software.  Company Confidential.</a:t>
            </a:r>
            <a:endParaRPr lang="en-US" dirty="0" smtClean="0"/>
          </a:p>
        </p:txBody>
      </p:sp>
    </p:spTree>
    <p:extLst>
      <p:ext uri="{BB962C8B-B14F-4D97-AF65-F5344CB8AC3E}">
        <p14:creationId xmlns:p14="http://schemas.microsoft.com/office/powerpoint/2010/main" val="71183489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3"/>
          </p:nvPr>
        </p:nvSpPr>
        <p:spPr>
          <a:xfrm>
            <a:off x="233828" y="7806157"/>
            <a:ext cx="5052398" cy="247325"/>
          </a:xfrm>
          <a:prstGeom prst="rect">
            <a:avLst/>
          </a:prstGeom>
        </p:spPr>
        <p:txBody>
          <a:bodyPr vert="horz" lIns="130622" tIns="65311" rIns="130622" bIns="65311" rtlCol="0" anchor="ctr"/>
          <a:lstStyle>
            <a:lvl1pPr algn="l">
              <a:defRPr sz="1101" b="0" i="0">
                <a:solidFill>
                  <a:srgbClr val="003399"/>
                </a:solidFill>
                <a:latin typeface="Helvetica Neue"/>
                <a:cs typeface="Helvetica Neue"/>
              </a:defRPr>
            </a:lvl1pPr>
          </a:lstStyle>
          <a:p>
            <a:r>
              <a:rPr lang="en-US" smtClean="0"/>
              <a:t>©2012 Rocket Software.  Company Confidential.</a:t>
            </a:r>
            <a:endParaRPr lang="en-US" dirty="0"/>
          </a:p>
        </p:txBody>
      </p:sp>
    </p:spTree>
    <p:extLst>
      <p:ext uri="{BB962C8B-B14F-4D97-AF65-F5344CB8AC3E}">
        <p14:creationId xmlns:p14="http://schemas.microsoft.com/office/powerpoint/2010/main" val="19934124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pic>
        <p:nvPicPr>
          <p:cNvPr id="4" name="Picture 3" descr="2014-PPT-Backgrounds_16-9_Divid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852"/>
            <a:ext cx="14718616" cy="8283205"/>
          </a:xfrm>
          <a:prstGeom prst="rect">
            <a:avLst/>
          </a:prstGeom>
        </p:spPr>
      </p:pic>
      <p:sp>
        <p:nvSpPr>
          <p:cNvPr id="2" name="Title 1"/>
          <p:cNvSpPr>
            <a:spLocks noGrp="1"/>
          </p:cNvSpPr>
          <p:nvPr>
            <p:ph type="title"/>
          </p:nvPr>
        </p:nvSpPr>
        <p:spPr>
          <a:xfrm>
            <a:off x="2960693" y="4776767"/>
            <a:ext cx="11472858" cy="1133554"/>
          </a:xfrm>
        </p:spPr>
        <p:txBody>
          <a:bodyPr>
            <a:normAutofit/>
          </a:bodyPr>
          <a:lstStyle>
            <a:lvl1pPr>
              <a:defRPr sz="6000"/>
            </a:lvl1pPr>
          </a:lstStyle>
          <a:p>
            <a:r>
              <a:rPr lang="en-US" smtClean="0"/>
              <a:t>Click to edit Master title style</a:t>
            </a:r>
            <a:endParaRPr lang="en-US" dirty="0"/>
          </a:p>
        </p:txBody>
      </p:sp>
    </p:spTree>
    <p:extLst>
      <p:ext uri="{BB962C8B-B14F-4D97-AF65-F5344CB8AC3E}">
        <p14:creationId xmlns:p14="http://schemas.microsoft.com/office/powerpoint/2010/main" val="138610608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smtClean="0"/>
              <a:t>©2012 Rocket Software.  Company Confidential.</a:t>
            </a:r>
            <a:endParaRPr lang="en-US" dirty="0"/>
          </a:p>
        </p:txBody>
      </p:sp>
      <p:pic>
        <p:nvPicPr>
          <p:cNvPr id="4" name="Picture 3" descr="2014-PPT-Backgrounds_16-9_Blan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2572"/>
            <a:ext cx="14737666" cy="8293925"/>
          </a:xfrm>
          <a:prstGeom prst="rect">
            <a:avLst/>
          </a:prstGeom>
        </p:spPr>
      </p:pic>
      <p:sp>
        <p:nvSpPr>
          <p:cNvPr id="6" name="Slide Number Placeholder 5"/>
          <p:cNvSpPr txBox="1">
            <a:spLocks/>
          </p:cNvSpPr>
          <p:nvPr/>
        </p:nvSpPr>
        <p:spPr>
          <a:xfrm>
            <a:off x="13501940" y="7761510"/>
            <a:ext cx="594837" cy="282266"/>
          </a:xfrm>
          <a:prstGeom prst="rect">
            <a:avLst/>
          </a:prstGeom>
        </p:spPr>
        <p:txBody>
          <a:bodyPr lIns="130622" tIns="65310" rIns="130622" bIns="6531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base">
              <a:lnSpc>
                <a:spcPct val="90000"/>
              </a:lnSpc>
              <a:spcBef>
                <a:spcPct val="0"/>
              </a:spcBef>
              <a:spcAft>
                <a:spcPct val="0"/>
              </a:spcAft>
              <a:buClr>
                <a:srgbClr val="000000"/>
              </a:buClr>
              <a:buSzPct val="100000"/>
              <a:buFont typeface="Times New Roman" pitchFamily="18" charset="0"/>
              <a:buNone/>
            </a:pPr>
            <a:fld id="{57AF16DE-A0D5-4438-950F-5B1E159C2C28}" type="slidenum">
              <a:rPr lang="en-US" sz="1101" smtClean="0">
                <a:solidFill>
                  <a:srgbClr val="003399"/>
                </a:solidFill>
                <a:latin typeface="Helvetica Neue"/>
                <a:cs typeface="Helvetica Neue"/>
              </a:rPr>
              <a:pPr algn="r" fontAlgn="base">
                <a:lnSpc>
                  <a:spcPct val="90000"/>
                </a:lnSpc>
                <a:spcBef>
                  <a:spcPct val="0"/>
                </a:spcBef>
                <a:spcAft>
                  <a:spcPct val="0"/>
                </a:spcAft>
                <a:buClr>
                  <a:srgbClr val="000000"/>
                </a:buClr>
                <a:buSzPct val="100000"/>
                <a:buFont typeface="Times New Roman" pitchFamily="18" charset="0"/>
                <a:buNone/>
              </a:pPr>
              <a:t>‹#›</a:t>
            </a:fld>
            <a:endParaRPr lang="en-US" sz="1101" dirty="0">
              <a:solidFill>
                <a:srgbClr val="003399"/>
              </a:solidFill>
              <a:latin typeface="Helvetica Neue"/>
              <a:cs typeface="Helvetica Neue"/>
            </a:endParaRPr>
          </a:p>
        </p:txBody>
      </p:sp>
      <p:sp>
        <p:nvSpPr>
          <p:cNvPr id="8" name="Footer Placeholder 4"/>
          <p:cNvSpPr txBox="1">
            <a:spLocks/>
          </p:cNvSpPr>
          <p:nvPr/>
        </p:nvSpPr>
        <p:spPr>
          <a:xfrm>
            <a:off x="386228" y="7811509"/>
            <a:ext cx="5052398" cy="247325"/>
          </a:xfrm>
          <a:prstGeom prst="rect">
            <a:avLst/>
          </a:prstGeom>
        </p:spPr>
        <p:txBody>
          <a:bodyPr vert="horz" lIns="130622" tIns="65310" rIns="130622" bIns="65310" rtlCol="0" anchor="ctr"/>
          <a:lstStyle>
            <a:defPPr>
              <a:defRPr lang="en-US"/>
            </a:defPPr>
            <a:lvl1pPr marL="0" algn="l" defTabSz="1306220" rtl="0" eaLnBrk="1" latinLnBrk="0" hangingPunct="1">
              <a:defRPr sz="1100" b="0" i="0" kern="1200">
                <a:solidFill>
                  <a:srgbClr val="003399"/>
                </a:solidFill>
                <a:latin typeface="Helvetica Neue"/>
                <a:ea typeface="+mn-ea"/>
                <a:cs typeface="Helvetica Neue"/>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a:lstStyle>
          <a:p>
            <a:pPr fontAlgn="base">
              <a:lnSpc>
                <a:spcPct val="90000"/>
              </a:lnSpc>
              <a:spcBef>
                <a:spcPct val="0"/>
              </a:spcBef>
              <a:spcAft>
                <a:spcPct val="0"/>
              </a:spcAft>
              <a:buClr>
                <a:srgbClr val="000000"/>
              </a:buClr>
              <a:buSzPct val="100000"/>
              <a:buFont typeface="Times New Roman" pitchFamily="18" charset="0"/>
              <a:buNone/>
            </a:pPr>
            <a:r>
              <a:rPr lang="en-US" sz="1101" smtClean="0"/>
              <a:t>© 2014 Rocket Software, Inc. Company Confidential. Internal Use Only.</a:t>
            </a:r>
            <a:endParaRPr lang="en-US" sz="1101" dirty="0"/>
          </a:p>
        </p:txBody>
      </p:sp>
    </p:spTree>
    <p:extLst>
      <p:ext uri="{BB962C8B-B14F-4D97-AF65-F5344CB8AC3E}">
        <p14:creationId xmlns:p14="http://schemas.microsoft.com/office/powerpoint/2010/main" val="164902104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6" name="Picture 5" descr="2014-PPT-Backgrounds_16-9_En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5" y="-15876"/>
            <a:ext cx="14702741" cy="8261352"/>
          </a:xfrm>
          <a:prstGeom prst="rect">
            <a:avLst/>
          </a:prstGeom>
        </p:spPr>
      </p:pic>
    </p:spTree>
    <p:extLst>
      <p:ext uri="{BB962C8B-B14F-4D97-AF65-F5344CB8AC3E}">
        <p14:creationId xmlns:p14="http://schemas.microsoft.com/office/powerpoint/2010/main" val="322672755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3-Column">
    <p:spTree>
      <p:nvGrpSpPr>
        <p:cNvPr id="1" name=""/>
        <p:cNvGrpSpPr/>
        <p:nvPr/>
      </p:nvGrpSpPr>
      <p:grpSpPr>
        <a:xfrm>
          <a:off x="0" y="0"/>
          <a:ext cx="0" cy="0"/>
          <a:chOff x="0" y="0"/>
          <a:chExt cx="0" cy="0"/>
        </a:xfrm>
      </p:grpSpPr>
      <p:sp>
        <p:nvSpPr>
          <p:cNvPr id="20" name="Content Placeholder 5"/>
          <p:cNvSpPr>
            <a:spLocks noGrp="1"/>
          </p:cNvSpPr>
          <p:nvPr>
            <p:ph sz="quarter" idx="16"/>
          </p:nvPr>
        </p:nvSpPr>
        <p:spPr>
          <a:xfrm>
            <a:off x="522289" y="1699081"/>
            <a:ext cx="4102507" cy="5951538"/>
          </a:xfrm>
        </p:spPr>
        <p:txBody>
          <a:bodyPr>
            <a:normAutofit/>
          </a:bodyPr>
          <a:lstStyle>
            <a:lvl1pPr>
              <a:defRPr sz="2720" b="0" i="0">
                <a:latin typeface="Source Sans Pro"/>
                <a:cs typeface="Source Sans Pro"/>
              </a:defRPr>
            </a:lvl1pPr>
            <a:lvl2pPr>
              <a:defRPr sz="2720" b="0" i="0">
                <a:latin typeface="Source Sans Pro"/>
                <a:cs typeface="Source Sans Pro"/>
              </a:defRPr>
            </a:lvl2pPr>
            <a:lvl3pPr>
              <a:defRPr sz="2720" b="0" i="0">
                <a:latin typeface="Source Sans Pro"/>
                <a:cs typeface="Source Sans Pro"/>
              </a:defRPr>
            </a:lvl3pPr>
            <a:lvl4pPr>
              <a:defRPr sz="2720" b="0" i="0">
                <a:latin typeface="Source Sans Pro"/>
                <a:cs typeface="Source Sans Pro"/>
              </a:defRPr>
            </a:lvl4pPr>
            <a:lvl5pPr>
              <a:defRPr sz="2720" b="0" i="0">
                <a:latin typeface="Source Sans Pro"/>
                <a:cs typeface="Source Sans Pro"/>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1" name="Content Placeholder 5"/>
          <p:cNvSpPr>
            <a:spLocks noGrp="1"/>
          </p:cNvSpPr>
          <p:nvPr>
            <p:ph sz="quarter" idx="17"/>
          </p:nvPr>
        </p:nvSpPr>
        <p:spPr>
          <a:xfrm>
            <a:off x="4745220" y="1690695"/>
            <a:ext cx="4102507" cy="5951538"/>
          </a:xfrm>
        </p:spPr>
        <p:txBody>
          <a:bodyPr>
            <a:normAutofit/>
          </a:bodyPr>
          <a:lstStyle>
            <a:lvl1pPr>
              <a:defRPr sz="2720" b="0" i="0">
                <a:latin typeface="Source Sans Pro"/>
                <a:cs typeface="Source Sans Pro"/>
              </a:defRPr>
            </a:lvl1pPr>
            <a:lvl2pPr>
              <a:defRPr sz="2720" b="0" i="0">
                <a:latin typeface="Source Sans Pro"/>
                <a:cs typeface="Source Sans Pro"/>
              </a:defRPr>
            </a:lvl2pPr>
            <a:lvl3pPr>
              <a:defRPr sz="2720" b="0" i="0">
                <a:latin typeface="Source Sans Pro"/>
                <a:cs typeface="Source Sans Pro"/>
              </a:defRPr>
            </a:lvl3pPr>
            <a:lvl4pPr>
              <a:defRPr sz="2720" b="0" i="0">
                <a:latin typeface="Source Sans Pro"/>
                <a:cs typeface="Source Sans Pro"/>
              </a:defRPr>
            </a:lvl4pPr>
            <a:lvl5pPr>
              <a:defRPr sz="2720" b="0" i="0">
                <a:latin typeface="Source Sans Pro"/>
                <a:cs typeface="Source Sans Pro"/>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2" name="Content Placeholder 5"/>
          <p:cNvSpPr>
            <a:spLocks noGrp="1"/>
          </p:cNvSpPr>
          <p:nvPr>
            <p:ph sz="quarter" idx="18"/>
          </p:nvPr>
        </p:nvSpPr>
        <p:spPr>
          <a:xfrm>
            <a:off x="8983273" y="1682311"/>
            <a:ext cx="4102507" cy="5951538"/>
          </a:xfrm>
        </p:spPr>
        <p:txBody>
          <a:bodyPr>
            <a:normAutofit/>
          </a:bodyPr>
          <a:lstStyle>
            <a:lvl1pPr>
              <a:defRPr sz="2720" b="0" i="0">
                <a:latin typeface="Source Sans Pro"/>
                <a:cs typeface="Source Sans Pro"/>
              </a:defRPr>
            </a:lvl1pPr>
            <a:lvl2pPr>
              <a:defRPr sz="2720" b="0" i="0">
                <a:latin typeface="Source Sans Pro"/>
                <a:cs typeface="Source Sans Pro"/>
              </a:defRPr>
            </a:lvl2pPr>
            <a:lvl3pPr>
              <a:defRPr sz="2720" b="0" i="0">
                <a:latin typeface="Source Sans Pro"/>
                <a:cs typeface="Source Sans Pro"/>
              </a:defRPr>
            </a:lvl3pPr>
            <a:lvl4pPr>
              <a:defRPr sz="2720" b="0" i="0">
                <a:latin typeface="Source Sans Pro"/>
                <a:cs typeface="Source Sans Pro"/>
              </a:defRPr>
            </a:lvl4pPr>
            <a:lvl5pPr>
              <a:defRPr sz="2720" b="0" i="0">
                <a:latin typeface="Source Sans Pro"/>
                <a:cs typeface="Source Sans Pro"/>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itle Placeholder 6"/>
          <p:cNvSpPr>
            <a:spLocks noGrp="1"/>
          </p:cNvSpPr>
          <p:nvPr>
            <p:ph type="title"/>
          </p:nvPr>
        </p:nvSpPr>
        <p:spPr>
          <a:xfrm>
            <a:off x="528645" y="177803"/>
            <a:ext cx="12557120" cy="1371600"/>
          </a:xfrm>
          <a:prstGeom prst="rect">
            <a:avLst/>
          </a:prstGeom>
        </p:spPr>
        <p:txBody>
          <a:bodyPr vert="horz" lIns="59434" tIns="29717" rIns="59434" bIns="29717" rtlCol="0" anchor="ctr">
            <a:normAutofit/>
          </a:bodyPr>
          <a:lstStyle>
            <a:lvl1pPr>
              <a:defRPr b="0" i="0">
                <a:latin typeface="Source Sans Pro Semibold"/>
                <a:cs typeface="Source Sans Pro Semibold"/>
              </a:defRPr>
            </a:lvl1pPr>
          </a:lstStyle>
          <a:p>
            <a:r>
              <a:rPr lang="en-US" smtClean="0"/>
              <a:t>Click to edit Master title style</a:t>
            </a:r>
            <a:endParaRPr lang="en-US"/>
          </a:p>
        </p:txBody>
      </p:sp>
      <p:sp>
        <p:nvSpPr>
          <p:cNvPr id="10" name="Footer Placeholder 4"/>
          <p:cNvSpPr>
            <a:spLocks noGrp="1"/>
          </p:cNvSpPr>
          <p:nvPr>
            <p:ph type="ftr" sz="quarter" idx="3"/>
          </p:nvPr>
        </p:nvSpPr>
        <p:spPr>
          <a:xfrm>
            <a:off x="487826" y="7806157"/>
            <a:ext cx="9611360" cy="247325"/>
          </a:xfrm>
          <a:prstGeom prst="rect">
            <a:avLst/>
          </a:prstGeom>
        </p:spPr>
        <p:txBody>
          <a:bodyPr vert="horz" lIns="84902" tIns="42451" rIns="84902" bIns="42451" rtlCol="0" anchor="ctr"/>
          <a:lstStyle>
            <a:lvl1pPr algn="l">
              <a:defRPr sz="1120" b="0" i="0">
                <a:solidFill>
                  <a:schemeClr val="tx1">
                    <a:lumMod val="75000"/>
                    <a:lumOff val="25000"/>
                  </a:schemeClr>
                </a:solidFill>
                <a:latin typeface="Source Sans Pro Light"/>
                <a:cs typeface="Source Sans Pro Light"/>
              </a:defRPr>
            </a:lvl1pPr>
          </a:lstStyle>
          <a:p>
            <a:r>
              <a:rPr lang="en-US" smtClean="0">
                <a:solidFill>
                  <a:prstClr val="black">
                    <a:lumMod val="75000"/>
                    <a:lumOff val="25000"/>
                  </a:prstClr>
                </a:solidFill>
              </a:rPr>
              <a:t>©2012 Rocket Software.  Company Confidential.</a:t>
            </a:r>
            <a:endParaRPr lang="en-US" dirty="0" smtClean="0">
              <a:solidFill>
                <a:prstClr val="black">
                  <a:lumMod val="75000"/>
                  <a:lumOff val="25000"/>
                </a:prstClr>
              </a:solidFill>
            </a:endParaRPr>
          </a:p>
        </p:txBody>
      </p:sp>
    </p:spTree>
    <p:extLst>
      <p:ext uri="{BB962C8B-B14F-4D97-AF65-F5344CB8AC3E}">
        <p14:creationId xmlns:p14="http://schemas.microsoft.com/office/powerpoint/2010/main" val="29912728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3679" y="3392530"/>
            <a:ext cx="11133499" cy="2388064"/>
          </a:xfrm>
          <a:prstGeom prst="rect">
            <a:avLst/>
          </a:prstGeom>
        </p:spPr>
        <p:txBody>
          <a:bodyPr anchor="b" anchorCtr="0"/>
          <a:lstStyle>
            <a:lvl1pPr algn="r">
              <a:defRPr sz="6880" b="0" i="0" cap="none" baseline="0">
                <a:solidFill>
                  <a:srgbClr val="FFFFFF"/>
                </a:solidFill>
                <a:effectLst/>
                <a:latin typeface="Source Sans Pro"/>
                <a:cs typeface="Source Sans Pro"/>
              </a:defRPr>
            </a:lvl1pPr>
          </a:lstStyle>
          <a:p>
            <a:r>
              <a:rPr lang="en-US" smtClean="0"/>
              <a:t>Click to edit Master title style</a:t>
            </a:r>
            <a:endParaRPr dirty="0"/>
          </a:p>
        </p:txBody>
      </p:sp>
      <p:sp>
        <p:nvSpPr>
          <p:cNvPr id="3" name="Text Placeholder 2"/>
          <p:cNvSpPr>
            <a:spLocks noGrp="1"/>
          </p:cNvSpPr>
          <p:nvPr>
            <p:ph type="body" idx="1"/>
          </p:nvPr>
        </p:nvSpPr>
        <p:spPr>
          <a:xfrm>
            <a:off x="2993679" y="5885750"/>
            <a:ext cx="11133499" cy="681605"/>
          </a:xfrm>
        </p:spPr>
        <p:txBody>
          <a:bodyPr anchor="t" anchorCtr="0">
            <a:normAutofit/>
          </a:bodyPr>
          <a:lstStyle>
            <a:lvl1pPr marL="0" indent="0" algn="r">
              <a:spcBef>
                <a:spcPts val="0"/>
              </a:spcBef>
              <a:buNone/>
              <a:defRPr sz="2400">
                <a:solidFill>
                  <a:srgbClr val="FFFFFF"/>
                </a:solidFill>
              </a:defRPr>
            </a:lvl1pPr>
            <a:lvl2pPr marL="679216" indent="0">
              <a:buNone/>
              <a:defRPr sz="2720">
                <a:solidFill>
                  <a:schemeClr val="tx1">
                    <a:tint val="75000"/>
                  </a:schemeClr>
                </a:solidFill>
              </a:defRPr>
            </a:lvl2pPr>
            <a:lvl3pPr marL="1358429" indent="0">
              <a:buNone/>
              <a:defRPr sz="2400">
                <a:solidFill>
                  <a:schemeClr val="tx1">
                    <a:tint val="75000"/>
                  </a:schemeClr>
                </a:solidFill>
              </a:defRPr>
            </a:lvl3pPr>
            <a:lvl4pPr marL="2037645" indent="0">
              <a:buNone/>
              <a:defRPr sz="2080">
                <a:solidFill>
                  <a:schemeClr val="tx1">
                    <a:tint val="75000"/>
                  </a:schemeClr>
                </a:solidFill>
              </a:defRPr>
            </a:lvl4pPr>
            <a:lvl5pPr marL="2716861" indent="0">
              <a:buNone/>
              <a:defRPr sz="2080">
                <a:solidFill>
                  <a:schemeClr val="tx1">
                    <a:tint val="75000"/>
                  </a:schemeClr>
                </a:solidFill>
              </a:defRPr>
            </a:lvl5pPr>
            <a:lvl6pPr marL="3396075" indent="0">
              <a:buNone/>
              <a:defRPr sz="2080">
                <a:solidFill>
                  <a:schemeClr val="tx1">
                    <a:tint val="75000"/>
                  </a:schemeClr>
                </a:solidFill>
              </a:defRPr>
            </a:lvl6pPr>
            <a:lvl7pPr marL="4075290" indent="0">
              <a:buNone/>
              <a:defRPr sz="2080">
                <a:solidFill>
                  <a:schemeClr val="tx1">
                    <a:tint val="75000"/>
                  </a:schemeClr>
                </a:solidFill>
              </a:defRPr>
            </a:lvl7pPr>
            <a:lvl8pPr marL="4754504" indent="0">
              <a:buNone/>
              <a:defRPr sz="2080">
                <a:solidFill>
                  <a:schemeClr val="tx1">
                    <a:tint val="75000"/>
                  </a:schemeClr>
                </a:solidFill>
              </a:defRPr>
            </a:lvl8pPr>
            <a:lvl9pPr marL="5433718" indent="0">
              <a:buNone/>
              <a:defRPr sz="208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43335342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4" descr="2014-PPT-Backgrounds_16-9_Bullet.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 y="-10926"/>
            <a:ext cx="14670990" cy="8256402"/>
          </a:xfrm>
          <a:prstGeom prst="rect">
            <a:avLst/>
          </a:prstGeom>
        </p:spPr>
      </p:pic>
      <p:sp>
        <p:nvSpPr>
          <p:cNvPr id="3" name="Text Placeholder 2"/>
          <p:cNvSpPr>
            <a:spLocks noGrp="1"/>
          </p:cNvSpPr>
          <p:nvPr>
            <p:ph type="body" idx="1"/>
          </p:nvPr>
        </p:nvSpPr>
        <p:spPr>
          <a:xfrm>
            <a:off x="357190" y="1973264"/>
            <a:ext cx="12728574" cy="5699040"/>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233828" y="7806157"/>
            <a:ext cx="5052398" cy="247325"/>
          </a:xfrm>
          <a:prstGeom prst="rect">
            <a:avLst/>
          </a:prstGeom>
        </p:spPr>
        <p:txBody>
          <a:bodyPr vert="horz" lIns="130622" tIns="65311" rIns="130622" bIns="65311" rtlCol="0" anchor="ctr"/>
          <a:lstStyle>
            <a:lvl1pPr algn="l">
              <a:defRPr sz="1101" b="0" i="0">
                <a:solidFill>
                  <a:srgbClr val="003399"/>
                </a:solidFill>
                <a:latin typeface="Helvetica Neue"/>
                <a:cs typeface="Helvetica Neue"/>
              </a:defRPr>
            </a:lvl1pPr>
          </a:lstStyle>
          <a:p>
            <a:pPr defTabSz="588811" fontAlgn="base">
              <a:lnSpc>
                <a:spcPct val="90000"/>
              </a:lnSpc>
              <a:spcBef>
                <a:spcPct val="0"/>
              </a:spcBef>
              <a:spcAft>
                <a:spcPct val="0"/>
              </a:spcAft>
              <a:buClr>
                <a:srgbClr val="000000"/>
              </a:buClr>
              <a:buSzPct val="100000"/>
            </a:pPr>
            <a:r>
              <a:rPr lang="en-US" smtClean="0"/>
              <a:t>©2012 Rocket Software.  Company Confidential.</a:t>
            </a:r>
            <a:endParaRPr lang="en-US" dirty="0"/>
          </a:p>
        </p:txBody>
      </p:sp>
      <p:sp>
        <p:nvSpPr>
          <p:cNvPr id="7" name="Title Placeholder 6"/>
          <p:cNvSpPr>
            <a:spLocks noGrp="1"/>
          </p:cNvSpPr>
          <p:nvPr>
            <p:ph type="title"/>
          </p:nvPr>
        </p:nvSpPr>
        <p:spPr>
          <a:xfrm>
            <a:off x="369893" y="534967"/>
            <a:ext cx="12707933" cy="113355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9" name="Slide Number Placeholder 5"/>
          <p:cNvSpPr txBox="1">
            <a:spLocks/>
          </p:cNvSpPr>
          <p:nvPr/>
        </p:nvSpPr>
        <p:spPr>
          <a:xfrm>
            <a:off x="13501940" y="7761510"/>
            <a:ext cx="594837" cy="282266"/>
          </a:xfrm>
          <a:prstGeom prst="rect">
            <a:avLst/>
          </a:prstGeom>
        </p:spPr>
        <p:txBody>
          <a:bodyPr lIns="130622" tIns="65310" rIns="130622" bIns="6531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base">
              <a:lnSpc>
                <a:spcPct val="90000"/>
              </a:lnSpc>
              <a:spcBef>
                <a:spcPct val="0"/>
              </a:spcBef>
              <a:spcAft>
                <a:spcPct val="0"/>
              </a:spcAft>
              <a:buClr>
                <a:srgbClr val="000000"/>
              </a:buClr>
              <a:buSzPct val="100000"/>
              <a:buFont typeface="Times New Roman" pitchFamily="18" charset="0"/>
              <a:buNone/>
            </a:pPr>
            <a:fld id="{57AF16DE-A0D5-4438-950F-5B1E159C2C28}" type="slidenum">
              <a:rPr lang="en-US" sz="1101" smtClean="0">
                <a:solidFill>
                  <a:srgbClr val="003399"/>
                </a:solidFill>
                <a:latin typeface="Helvetica Neue"/>
                <a:cs typeface="Helvetica Neue"/>
              </a:rPr>
              <a:pPr algn="r" fontAlgn="base">
                <a:lnSpc>
                  <a:spcPct val="90000"/>
                </a:lnSpc>
                <a:spcBef>
                  <a:spcPct val="0"/>
                </a:spcBef>
                <a:spcAft>
                  <a:spcPct val="0"/>
                </a:spcAft>
                <a:buClr>
                  <a:srgbClr val="000000"/>
                </a:buClr>
                <a:buSzPct val="100000"/>
                <a:buFont typeface="Times New Roman" pitchFamily="18" charset="0"/>
                <a:buNone/>
              </a:pPr>
              <a:t>‹#›</a:t>
            </a:fld>
            <a:endParaRPr lang="en-US" sz="1101" dirty="0">
              <a:solidFill>
                <a:srgbClr val="003399"/>
              </a:solidFill>
              <a:latin typeface="Helvetica Neue"/>
              <a:cs typeface="Helvetica Neue"/>
            </a:endParaRPr>
          </a:p>
        </p:txBody>
      </p:sp>
    </p:spTree>
    <p:extLst>
      <p:ext uri="{BB962C8B-B14F-4D97-AF65-F5344CB8AC3E}">
        <p14:creationId xmlns:p14="http://schemas.microsoft.com/office/powerpoint/2010/main" val="124485709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1" r:id="rId9"/>
    <p:sldLayoutId id="2147483722" r:id="rId10"/>
    <p:sldLayoutId id="2147483726" r:id="rId11"/>
    <p:sldLayoutId id="2147483739" r:id="rId12"/>
    <p:sldLayoutId id="2147483752" r:id="rId13"/>
  </p:sldLayoutIdLst>
  <p:hf hdr="0" ftr="0" dt="0"/>
  <p:txStyles>
    <p:titleStyle>
      <a:lvl1pPr algn="l" defTabSz="1306221" rtl="0" eaLnBrk="1" latinLnBrk="0" hangingPunct="1">
        <a:spcBef>
          <a:spcPct val="0"/>
        </a:spcBef>
        <a:buNone/>
        <a:defRPr sz="5101" b="0" i="0" kern="1200">
          <a:solidFill>
            <a:schemeClr val="tx2"/>
          </a:solidFill>
          <a:latin typeface="Helvetica Neue"/>
          <a:ea typeface="+mj-ea"/>
          <a:cs typeface="Helvetica Neue"/>
        </a:defRPr>
      </a:lvl1pPr>
    </p:titleStyle>
    <p:bodyStyle>
      <a:lvl1pPr marL="326555" indent="-326555" algn="l" defTabSz="1306221" rtl="0" eaLnBrk="1" latinLnBrk="0" hangingPunct="1">
        <a:spcBef>
          <a:spcPts val="2571"/>
        </a:spcBef>
        <a:buClr>
          <a:schemeClr val="tx2"/>
        </a:buClr>
        <a:buSzPct val="100000"/>
        <a:buFont typeface="Wingdings 2" charset="2"/>
        <a:buChar char="¡"/>
        <a:defRPr sz="4000" b="0" i="0" kern="1200">
          <a:solidFill>
            <a:srgbClr val="000000"/>
          </a:solidFill>
          <a:latin typeface="Helvetica Neue"/>
          <a:ea typeface="+mn-ea"/>
          <a:cs typeface="Helvetica Neue"/>
        </a:defRPr>
      </a:lvl1pPr>
      <a:lvl2pPr marL="653110" indent="-326555" algn="l" defTabSz="1306221" rtl="0" eaLnBrk="1" latinLnBrk="0" hangingPunct="1">
        <a:spcBef>
          <a:spcPts val="858"/>
        </a:spcBef>
        <a:buClr>
          <a:schemeClr val="bg2">
            <a:lumMod val="50000"/>
          </a:schemeClr>
        </a:buClr>
        <a:buSzPct val="100000"/>
        <a:buFont typeface="Arial"/>
        <a:buChar char="•"/>
        <a:defRPr sz="3400" b="0" i="0" kern="1200">
          <a:solidFill>
            <a:srgbClr val="000000"/>
          </a:solidFill>
          <a:latin typeface="Helvetica Neue"/>
          <a:ea typeface="+mn-ea"/>
          <a:cs typeface="Helvetica Neue"/>
        </a:defRPr>
      </a:lvl2pPr>
      <a:lvl3pPr marL="979666" indent="-326555" algn="l" defTabSz="1306221" rtl="0" eaLnBrk="1" latinLnBrk="0" hangingPunct="1">
        <a:spcBef>
          <a:spcPts val="858"/>
        </a:spcBef>
        <a:buClr>
          <a:schemeClr val="accent4"/>
        </a:buClr>
        <a:buSzPct val="70000"/>
        <a:buFont typeface="Wingdings" charset="2"/>
        <a:buChar char="Ø"/>
        <a:defRPr sz="2901" b="0" i="0" kern="1200">
          <a:solidFill>
            <a:srgbClr val="000000"/>
          </a:solidFill>
          <a:latin typeface="Helvetica Neue"/>
          <a:ea typeface="+mn-ea"/>
          <a:cs typeface="Helvetica Neue"/>
        </a:defRPr>
      </a:lvl3pPr>
      <a:lvl4pPr marL="1306221" indent="-326555" algn="l" defTabSz="1306221" rtl="0" eaLnBrk="1" latinLnBrk="0" hangingPunct="1">
        <a:spcBef>
          <a:spcPts val="858"/>
        </a:spcBef>
        <a:buClr>
          <a:schemeClr val="accent2"/>
        </a:buClr>
        <a:buSzPct val="100000"/>
        <a:buFont typeface="Courier New"/>
        <a:buChar char="o"/>
        <a:defRPr sz="2600" b="0" i="0" kern="1200">
          <a:solidFill>
            <a:srgbClr val="000000"/>
          </a:solidFill>
          <a:latin typeface="Helvetica Neue"/>
          <a:ea typeface="+mn-ea"/>
          <a:cs typeface="Helvetica Neue"/>
        </a:defRPr>
      </a:lvl4pPr>
      <a:lvl5pPr marL="1632776" indent="-326555" algn="l" defTabSz="1306221" rtl="0" eaLnBrk="1" latinLnBrk="0" hangingPunct="1">
        <a:spcBef>
          <a:spcPts val="858"/>
        </a:spcBef>
        <a:buClr>
          <a:schemeClr val="accent1"/>
        </a:buClr>
        <a:buSzPct val="100000"/>
        <a:buFont typeface="Wingdings 2" pitchFamily="18" charset="2"/>
        <a:buChar char="¡"/>
        <a:defRPr sz="2600" b="0" i="0" kern="1200">
          <a:solidFill>
            <a:srgbClr val="000000"/>
          </a:solidFill>
          <a:latin typeface="Helvetica Neue"/>
          <a:ea typeface="+mn-ea"/>
          <a:cs typeface="Helvetica Neue"/>
        </a:defRPr>
      </a:lvl5pPr>
      <a:lvl6pPr marL="1968402" indent="-326555" algn="l" defTabSz="1306221" rtl="0" eaLnBrk="1" latinLnBrk="0" hangingPunct="1">
        <a:spcBef>
          <a:spcPct val="20000"/>
        </a:spcBef>
        <a:buClr>
          <a:schemeClr val="accent1">
            <a:lumMod val="50000"/>
          </a:schemeClr>
        </a:buClr>
        <a:buFont typeface="Wingdings 2" pitchFamily="18" charset="2"/>
        <a:buChar char=""/>
        <a:defRPr lang="en-US" sz="2600" kern="1200" dirty="0" smtClean="0">
          <a:solidFill>
            <a:schemeClr val="tx2"/>
          </a:solidFill>
          <a:latin typeface="+mn-lt"/>
          <a:ea typeface="+mn-ea"/>
          <a:cs typeface="+mn-cs"/>
        </a:defRPr>
      </a:lvl6pPr>
      <a:lvl7pPr marL="2290421" indent="-326555" algn="l" defTabSz="1306221" rtl="0" eaLnBrk="1" latinLnBrk="0" hangingPunct="1">
        <a:spcBef>
          <a:spcPct val="20000"/>
        </a:spcBef>
        <a:buClr>
          <a:schemeClr val="accent1"/>
        </a:buClr>
        <a:buFont typeface="Wingdings 2" pitchFamily="18" charset="2"/>
        <a:buChar char=""/>
        <a:defRPr lang="en-US" sz="2600" kern="1200" dirty="0" smtClean="0">
          <a:solidFill>
            <a:schemeClr val="tx2"/>
          </a:solidFill>
          <a:latin typeface="+mn-lt"/>
          <a:ea typeface="+mn-ea"/>
          <a:cs typeface="+mn-cs"/>
        </a:defRPr>
      </a:lvl7pPr>
      <a:lvl8pPr marL="2614709" indent="-326555" algn="l" defTabSz="1306221" rtl="0" eaLnBrk="1" latinLnBrk="0" hangingPunct="1">
        <a:spcBef>
          <a:spcPct val="20000"/>
        </a:spcBef>
        <a:buClr>
          <a:schemeClr val="accent1">
            <a:lumMod val="50000"/>
          </a:schemeClr>
        </a:buClr>
        <a:buFont typeface="Wingdings 2" pitchFamily="18" charset="2"/>
        <a:buChar char=""/>
        <a:defRPr lang="en-US" sz="2600" kern="1200" dirty="0" smtClean="0">
          <a:solidFill>
            <a:schemeClr val="tx2"/>
          </a:solidFill>
          <a:latin typeface="+mn-lt"/>
          <a:ea typeface="+mn-ea"/>
          <a:cs typeface="+mn-cs"/>
        </a:defRPr>
      </a:lvl8pPr>
      <a:lvl9pPr marL="2938997" indent="-326555" algn="l" defTabSz="1306221" rtl="0" eaLnBrk="1" latinLnBrk="0" hangingPunct="1">
        <a:spcBef>
          <a:spcPct val="20000"/>
        </a:spcBef>
        <a:buClr>
          <a:schemeClr val="accent1"/>
        </a:buClr>
        <a:buFont typeface="Wingdings 2" pitchFamily="18" charset="2"/>
        <a:buChar char=""/>
        <a:defRPr lang="en-US" sz="2600" kern="1200" dirty="0">
          <a:solidFill>
            <a:schemeClr val="tx2"/>
          </a:solidFill>
          <a:latin typeface="+mn-lt"/>
          <a:ea typeface="+mn-ea"/>
          <a:cs typeface="+mn-cs"/>
        </a:defRPr>
      </a:lvl9pPr>
    </p:bodyStyle>
    <p:otherStyle>
      <a:defPPr>
        <a:defRPr/>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dirty="0" smtClean="0"/>
              <a:t>U2 Toolkit 2.2.0 Beta Demo</a:t>
            </a:r>
            <a:endParaRPr lang="en-US" dirty="0"/>
          </a:p>
        </p:txBody>
      </p:sp>
    </p:spTree>
    <p:extLst>
      <p:ext uri="{BB962C8B-B14F-4D97-AF65-F5344CB8AC3E}">
        <p14:creationId xmlns:p14="http://schemas.microsoft.com/office/powerpoint/2010/main" val="253998351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xmlns:p14="http://schemas.microsoft.com/office/powerpoint/2010/main" spd="slow">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2115610860"/>
              </p:ext>
            </p:extLst>
          </p:nvPr>
        </p:nvGraphicFramePr>
        <p:xfrm>
          <a:off x="6380018" y="2057400"/>
          <a:ext cx="6126493"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571612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Server Side Component</a:t>
            </a:r>
            <a:endParaRPr lang="en-US" dirty="0"/>
          </a:p>
        </p:txBody>
      </p:sp>
      <p:graphicFrame>
        <p:nvGraphicFramePr>
          <p:cNvPr id="5" name="Diagram 4"/>
          <p:cNvGraphicFramePr/>
          <p:nvPr>
            <p:extLst>
              <p:ext uri="{D42A27DB-BD31-4B8C-83A1-F6EECF244321}">
                <p14:modId xmlns:p14="http://schemas.microsoft.com/office/powerpoint/2010/main" val="1854071175"/>
              </p:ext>
            </p:extLst>
          </p:nvPr>
        </p:nvGraphicFramePr>
        <p:xfrm>
          <a:off x="6380018" y="2057400"/>
          <a:ext cx="6126493"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282184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Client Side Component</a:t>
            </a:r>
            <a:endParaRPr lang="en-US" dirty="0"/>
          </a:p>
        </p:txBody>
      </p:sp>
      <p:graphicFrame>
        <p:nvGraphicFramePr>
          <p:cNvPr id="5" name="Diagram 4"/>
          <p:cNvGraphicFramePr/>
          <p:nvPr>
            <p:extLst>
              <p:ext uri="{D42A27DB-BD31-4B8C-83A1-F6EECF244321}">
                <p14:modId xmlns:p14="http://schemas.microsoft.com/office/powerpoint/2010/main" val="3565118407"/>
              </p:ext>
            </p:extLst>
          </p:nvPr>
        </p:nvGraphicFramePr>
        <p:xfrm>
          <a:off x="6380018" y="2057400"/>
          <a:ext cx="6126493"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281934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i="1" dirty="0"/>
              <a:t>TypeScript</a:t>
            </a:r>
            <a:endParaRPr lang="en-US" dirty="0"/>
          </a:p>
        </p:txBody>
      </p:sp>
      <p:graphicFrame>
        <p:nvGraphicFramePr>
          <p:cNvPr id="5" name="Diagram 4"/>
          <p:cNvGraphicFramePr/>
          <p:nvPr>
            <p:extLst>
              <p:ext uri="{D42A27DB-BD31-4B8C-83A1-F6EECF244321}">
                <p14:modId xmlns:p14="http://schemas.microsoft.com/office/powerpoint/2010/main" val="3505328735"/>
              </p:ext>
            </p:extLst>
          </p:nvPr>
        </p:nvGraphicFramePr>
        <p:xfrm>
          <a:off x="6380018" y="2057400"/>
          <a:ext cx="6126493"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323733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2014 Corporate Template_External">
  <a:themeElements>
    <a:clrScheme name="Paint Splashes">
      <a:dk1>
        <a:sysClr val="windowText" lastClr="000000"/>
      </a:dk1>
      <a:lt1>
        <a:sysClr val="window" lastClr="FFFFFF"/>
      </a:lt1>
      <a:dk2>
        <a:srgbClr val="003399"/>
      </a:dk2>
      <a:lt2>
        <a:srgbClr val="B4DCFA"/>
      </a:lt2>
      <a:accent1>
        <a:srgbClr val="660099"/>
      </a:accent1>
      <a:accent2>
        <a:srgbClr val="0066CC"/>
      </a:accent2>
      <a:accent3>
        <a:srgbClr val="66CCFF"/>
      </a:accent3>
      <a:accent4>
        <a:srgbClr val="339900"/>
      </a:accent4>
      <a:accent5>
        <a:srgbClr val="FFCC00"/>
      </a:accent5>
      <a:accent6>
        <a:srgbClr val="FF6600"/>
      </a:accent6>
      <a:hlink>
        <a:srgbClr val="CC0000"/>
      </a:hlink>
      <a:folHlink>
        <a:srgbClr val="59A8D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4 Corporate Template_Internal no trans.potx" id="{A0A02BEA-9341-4EE6-862C-4FF7276F58E2}" vid="{09D539AA-A774-4929-8AB8-C6EF078C20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Used_x0020_For xmlns="bb84442a-fb0b-4cd6-823a-82334d87c2fd" xsi:nil="true"/>
    <_dlc_DocId xmlns="e5238f51-77ed-4aa9-881b-4ca1908932ca">KRJSTWRU2RPY-763-1182</_dlc_DocId>
    <_dlc_DocIdUrl xmlns="e5238f51-77ed-4aa9-881b-4ca1908932ca">
      <Url>http://irocket.rocketsoftware.com/bu/u2/pm/_layouts/DocIdRedir.aspx?ID=KRJSTWRU2RPY-763-1182</Url>
      <Description>KRJSTWRU2RPY-763-1182</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8058936805E373478F8533C7FBF7F848" ma:contentTypeVersion="31" ma:contentTypeDescription="Create a new document." ma:contentTypeScope="" ma:versionID="1264429d0dc3e4a5afef68627a21cab0">
  <xsd:schema xmlns:xsd="http://www.w3.org/2001/XMLSchema" xmlns:xs="http://www.w3.org/2001/XMLSchema" xmlns:p="http://schemas.microsoft.com/office/2006/metadata/properties" xmlns:ns2="bb84442a-fb0b-4cd6-823a-82334d87c2fd" xmlns:ns3="e5238f51-77ed-4aa9-881b-4ca1908932ca" targetNamespace="http://schemas.microsoft.com/office/2006/metadata/properties" ma:root="true" ma:fieldsID="c20b3a69b4957aa6709abdb30298e457" ns2:_="" ns3:_="">
    <xsd:import namespace="bb84442a-fb0b-4cd6-823a-82334d87c2fd"/>
    <xsd:import namespace="e5238f51-77ed-4aa9-881b-4ca1908932ca"/>
    <xsd:element name="properties">
      <xsd:complexType>
        <xsd:sequence>
          <xsd:element name="documentManagement">
            <xsd:complexType>
              <xsd:all>
                <xsd:element ref="ns2:Used_x0020_For"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84442a-fb0b-4cd6-823a-82334d87c2fd" elementFormDefault="qualified">
    <xsd:import namespace="http://schemas.microsoft.com/office/2006/documentManagement/types"/>
    <xsd:import namespace="http://schemas.microsoft.com/office/infopath/2007/PartnerControls"/>
    <xsd:element name="Used_x0020_For" ma:index="2" nillable="true" ma:displayName="Used For" ma:internalName="Used_x0020_Fo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238f51-77ed-4aa9-881b-4ca1908932ca"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DDF2FC-9545-4D26-99A9-758985B383DD}">
  <ds:schemaRefs>
    <ds:schemaRef ds:uri="http://schemas.microsoft.com/sharepoint/events"/>
  </ds:schemaRefs>
</ds:datastoreItem>
</file>

<file path=customXml/itemProps2.xml><?xml version="1.0" encoding="utf-8"?>
<ds:datastoreItem xmlns:ds="http://schemas.openxmlformats.org/officeDocument/2006/customXml" ds:itemID="{877B2651-E4A5-4B72-A9B9-7595D32F4A60}">
  <ds:schemaRefs>
    <ds:schemaRef ds:uri="http://schemas.microsoft.com/sharepoint/v3/contenttype/forms"/>
  </ds:schemaRefs>
</ds:datastoreItem>
</file>

<file path=customXml/itemProps3.xml><?xml version="1.0" encoding="utf-8"?>
<ds:datastoreItem xmlns:ds="http://schemas.openxmlformats.org/officeDocument/2006/customXml" ds:itemID="{1864CE3F-57F0-4B0B-928B-92E9F4B1EBA7}">
  <ds:schemaRefs>
    <ds:schemaRef ds:uri="http://schemas.microsoft.com/office/infopath/2007/PartnerControls"/>
    <ds:schemaRef ds:uri="bb84442a-fb0b-4cd6-823a-82334d87c2fd"/>
    <ds:schemaRef ds:uri="http://www.w3.org/XML/1998/namespace"/>
    <ds:schemaRef ds:uri="http://purl.org/dc/dcmitype/"/>
    <ds:schemaRef ds:uri="http://purl.org/dc/elements/1.1/"/>
    <ds:schemaRef ds:uri="http://schemas.microsoft.com/office/2006/documentManagement/types"/>
    <ds:schemaRef ds:uri="e5238f51-77ed-4aa9-881b-4ca1908932ca"/>
    <ds:schemaRef ds:uri="http://purl.org/dc/terms/"/>
    <ds:schemaRef ds:uri="http://schemas.microsoft.com/office/2006/metadata/properties"/>
    <ds:schemaRef ds:uri="http://schemas.openxmlformats.org/package/2006/metadata/core-properties"/>
  </ds:schemaRefs>
</ds:datastoreItem>
</file>

<file path=customXml/itemProps4.xml><?xml version="1.0" encoding="utf-8"?>
<ds:datastoreItem xmlns:ds="http://schemas.openxmlformats.org/officeDocument/2006/customXml" ds:itemID="{A1AECA23-F670-4D8E-90CA-C7CAA038B8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84442a-fb0b-4cd6-823a-82334d87c2fd"/>
    <ds:schemaRef ds:uri="e5238f51-77ed-4aa9-881b-4ca1908932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9084</TotalTime>
  <Words>557</Words>
  <Application>Microsoft Office PowerPoint</Application>
  <PresentationFormat>Custom</PresentationFormat>
  <Paragraphs>41</Paragraphs>
  <Slides>5</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vt:i4>
      </vt:variant>
    </vt:vector>
  </HeadingPairs>
  <TitlesOfParts>
    <vt:vector size="19" baseType="lpstr">
      <vt:lpstr>ＭＳ Ｐゴシック</vt:lpstr>
      <vt:lpstr>Arial</vt:lpstr>
      <vt:lpstr>Calibri</vt:lpstr>
      <vt:lpstr>Courier New</vt:lpstr>
      <vt:lpstr>Helvetica Neue</vt:lpstr>
      <vt:lpstr>Segoe UI</vt:lpstr>
      <vt:lpstr>Segoe UI Light</vt:lpstr>
      <vt:lpstr>Source Sans Pro</vt:lpstr>
      <vt:lpstr>Source Sans Pro Light</vt:lpstr>
      <vt:lpstr>Source Sans Pro Semibold</vt:lpstr>
      <vt:lpstr>Times New Roman</vt:lpstr>
      <vt:lpstr>Wingdings</vt:lpstr>
      <vt:lpstr>Wingdings 2</vt:lpstr>
      <vt:lpstr>2014 Corporate Template_External</vt:lpstr>
      <vt:lpstr>U2 Toolkit 2.2.0 Beta Demo</vt:lpstr>
      <vt:lpstr>Agenda</vt:lpstr>
      <vt:lpstr>Server Side Component</vt:lpstr>
      <vt:lpstr>Client Side Component</vt:lpstr>
      <vt:lpstr>TypeScript</vt:lpstr>
    </vt:vector>
  </TitlesOfParts>
  <Company>Rocket Software Inc.</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UniData Roadmap</dc:title>
  <dc:creator>Emily Starr</dc:creator>
  <cp:lastModifiedBy>Rajan  Kumar</cp:lastModifiedBy>
  <cp:revision>55</cp:revision>
  <cp:lastPrinted>2013-07-08T20:53:57Z</cp:lastPrinted>
  <dcterms:created xsi:type="dcterms:W3CDTF">2013-08-08T15:20:31Z</dcterms:created>
  <dcterms:modified xsi:type="dcterms:W3CDTF">2015-04-09T14:20:31Z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783ffe7e-f168-43d0-a4d9-4831bd75a219</vt:lpwstr>
  </property>
  <property fmtid="{D5CDD505-2E9C-101B-9397-08002B2CF9AE}" pid="3" name="ContentTypeId">
    <vt:lpwstr>0x0101008058936805E373478F8533C7FBF7F848</vt:lpwstr>
  </property>
</Properties>
</file>