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8E33"/>
    <a:srgbClr val="42A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Zaiss" userId="29dcdae14c05bcdd" providerId="LiveId" clId="{A3D45AF1-885C-4341-9330-5C70E2FB21D6}"/>
    <pc:docChg chg="modSld">
      <pc:chgData name="John Zaiss" userId="29dcdae14c05bcdd" providerId="LiveId" clId="{A3D45AF1-885C-4341-9330-5C70E2FB21D6}" dt="2020-08-13T17:23:40.159" v="22" actId="20577"/>
      <pc:docMkLst>
        <pc:docMk/>
      </pc:docMkLst>
      <pc:sldChg chg="modSp mod">
        <pc:chgData name="John Zaiss" userId="29dcdae14c05bcdd" providerId="LiveId" clId="{A3D45AF1-885C-4341-9330-5C70E2FB21D6}" dt="2020-08-13T17:23:40.159" v="22" actId="20577"/>
        <pc:sldMkLst>
          <pc:docMk/>
          <pc:sldMk cId="3249735426" sldId="256"/>
        </pc:sldMkLst>
        <pc:spChg chg="mod">
          <ac:chgData name="John Zaiss" userId="29dcdae14c05bcdd" providerId="LiveId" clId="{A3D45AF1-885C-4341-9330-5C70E2FB21D6}" dt="2020-08-13T17:23:40.159" v="22" actId="20577"/>
          <ac:spMkLst>
            <pc:docMk/>
            <pc:sldMk cId="3249735426" sldId="256"/>
            <ac:spMk id="4" creationId="{1844745B-EB46-4C09-A27D-48542EA8402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1EE5-DC78-479A-85B6-115625757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FE058-F6EF-4AD6-BD1D-15C02651B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78494-9E6E-4C42-8CB3-6272C090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47EB-1E74-4136-A085-5FAD4400711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16B29-5E64-4874-9DF6-E2483146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D0D4D-DEA2-4B13-A74A-8ECBCC64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7EBD-03FA-408E-A926-00E2ACD3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9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20F7-4C79-4683-B436-8227A277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59936-74E3-4B8E-BE7E-A193F9EF9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B2B37-A7B8-478D-A6FF-05C2F91F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47EB-1E74-4136-A085-5FAD4400711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5ADF8-3D3E-4750-991A-44F7E29B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DBE85-3EBD-4893-9210-B5B7FC45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7EBD-03FA-408E-A926-00E2ACD3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8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B15A41-0163-4BDC-964A-6E4B11BC3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302DA-8FD7-4A46-A727-E399BF4C8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3940E-D61D-4A88-BCBB-E016F8903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47EB-1E74-4136-A085-5FAD4400711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16E1C-F1C1-4E21-97D9-C5860E51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8B7CC-4CA8-4196-AC7E-89C4CD71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7EBD-03FA-408E-A926-00E2ACD3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8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9453-43DB-4288-85F2-612C3DD1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73908-5838-4731-B0F8-723BD54A1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4FDD5-BDD0-448E-AB11-4EFD8D7F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47EB-1E74-4136-A085-5FAD4400711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A3BCA-7D9F-426A-9AF7-868AFE08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85FEB-FD65-4CC5-BDF5-AD028C5A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7EBD-03FA-408E-A926-00E2ACD3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8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A252F-AACB-44F1-9ACD-951A1200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8BFD9-6244-4EFD-8029-C352B588D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9D0B4-8E4B-4E47-B3ED-AB64A6444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47EB-1E74-4136-A085-5FAD4400711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9EBF4-AC23-4834-B284-BFA64283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FA096-E47C-4D8B-A559-7913AA37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7EBD-03FA-408E-A926-00E2ACD3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3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0559-1870-4C16-9062-64E3E3D7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0A1A3-5FD5-4501-B5FE-F481E6432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8D5A8-6769-46B9-A850-A3652A6FA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D165D-6CF7-4152-868D-11A9B251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47EB-1E74-4136-A085-5FAD4400711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B2AD8-E2FF-4E23-ABDF-D81FF7206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FD60A-C489-475E-89C6-E32AEA198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7EBD-03FA-408E-A926-00E2ACD3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8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27CC-8105-4755-A920-F27BDCE5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33809-D570-4D80-887E-81C95351F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052D1-0BEE-4BDA-89C8-613AE5E90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9198F5-4FE3-4465-A798-EF840C246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F683A2-BE15-46ED-B586-D46923803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013F8-D458-4F1E-9D40-F8318C07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47EB-1E74-4136-A085-5FAD4400711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0D702B-C256-4250-BDEC-B1518E24E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BE84B-FD66-46E6-B066-8333CE21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7EBD-03FA-408E-A926-00E2ACD3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13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E698-FB2E-40D9-BDCF-4BC48FB90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30484F-B674-486B-AB37-92D657AE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47EB-1E74-4136-A085-5FAD4400711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C22C4-188D-4042-9378-44C87AC1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1DC61-D801-49B1-859B-FEADA362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7EBD-03FA-408E-A926-00E2ACD3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3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15D53-4EB5-4B40-8CDE-459E8572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47EB-1E74-4136-A085-5FAD4400711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9A3F62-A53B-4F47-B7D7-28291AC1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FB473-2B2B-403E-8CFA-59B0BC66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7EBD-03FA-408E-A926-00E2ACD3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4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5663-5656-4060-8F2C-A9B3D72E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49AA2-3AB0-413E-90A8-26665D183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0F08D-DD63-43D0-92CD-7294EF619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3EF83-834F-47A9-AE4D-89B4BD37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47EB-1E74-4136-A085-5FAD4400711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45AEC-9721-4F31-B4E1-8D56BA7C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2156B-DBA8-4EAE-99DC-A07C38A2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7EBD-03FA-408E-A926-00E2ACD3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8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2BC7-D283-4744-B656-97E0F52CB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67AC03-9206-448D-93A6-4DA39E163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A7CEB-49F1-456F-B5CC-2B36DA667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C2643-7736-489F-8463-838E82ECD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47EB-1E74-4136-A085-5FAD4400711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071CF-990C-4E6E-9653-5CAFF943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92D12-3623-4824-B565-CB265025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7EBD-03FA-408E-A926-00E2ACD3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5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36ACB-7F3B-484D-A832-21A894D30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0F08D-1412-4303-A4F1-A56922129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E11D0-6A4E-44E3-8A03-E22167253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547EB-1E74-4136-A085-5FAD4400711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AEC69-9E2B-457B-BF1A-3D973B04E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05379-53AE-48FE-B237-0D64742A4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B7EBD-03FA-408E-A926-00E2ACD3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7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44745B-EB46-4C09-A27D-48542EA84024}"/>
              </a:ext>
            </a:extLst>
          </p:cNvPr>
          <p:cNvSpPr txBox="1"/>
          <p:nvPr/>
        </p:nvSpPr>
        <p:spPr>
          <a:xfrm>
            <a:off x="1057275" y="601078"/>
            <a:ext cx="9867900" cy="13906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50800" cap="sq">
            <a:solidFill>
              <a:srgbClr val="188E33"/>
            </a:solidFill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48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rgbClr val="188E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My Garden</a:t>
            </a:r>
          </a:p>
          <a:p>
            <a:r>
              <a:rPr lang="en-US" sz="2400" b="1" dirty="0">
                <a:ln w="10160">
                  <a:solidFill>
                    <a:srgbClr val="188E3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Gardening </a:t>
            </a:r>
            <a:r>
              <a:rPr lang="en-US" sz="2400" b="1">
                <a:ln w="10160">
                  <a:solidFill>
                    <a:srgbClr val="188E3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your way</a:t>
            </a:r>
            <a:endParaRPr lang="en-US" sz="2400" b="1" dirty="0">
              <a:ln w="10160">
                <a:solidFill>
                  <a:srgbClr val="188E33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D33FC-6279-4A74-A25B-20D1E23E3D7B}"/>
              </a:ext>
            </a:extLst>
          </p:cNvPr>
          <p:cNvSpPr txBox="1"/>
          <p:nvPr/>
        </p:nvSpPr>
        <p:spPr>
          <a:xfrm>
            <a:off x="1057275" y="2657475"/>
            <a:ext cx="5381625" cy="838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50800" cap="sq">
            <a:solidFill>
              <a:srgbClr val="188E33"/>
            </a:solidFill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48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rgbClr val="188E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My Garden</a:t>
            </a:r>
          </a:p>
        </p:txBody>
      </p:sp>
    </p:spTree>
    <p:extLst>
      <p:ext uri="{BB962C8B-B14F-4D97-AF65-F5344CB8AC3E}">
        <p14:creationId xmlns:p14="http://schemas.microsoft.com/office/powerpoint/2010/main" val="3249735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9525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Zaiss</dc:creator>
  <cp:lastModifiedBy>John Zaiss</cp:lastModifiedBy>
  <cp:revision>6</cp:revision>
  <dcterms:created xsi:type="dcterms:W3CDTF">2019-04-14T01:52:27Z</dcterms:created>
  <dcterms:modified xsi:type="dcterms:W3CDTF">2020-08-13T17:23:47Z</dcterms:modified>
</cp:coreProperties>
</file>