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40538" cy="989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>
        <p:scale>
          <a:sx n="100" d="100"/>
          <a:sy n="100" d="100"/>
        </p:scale>
        <p:origin x="323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620152"/>
            <a:ext cx="5814457" cy="3446545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99609"/>
            <a:ext cx="5130404" cy="239012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6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1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27065"/>
            <a:ext cx="1474991" cy="838949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27065"/>
            <a:ext cx="4339466" cy="83894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68040"/>
            <a:ext cx="5899964" cy="411797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624977"/>
            <a:ext cx="5899964" cy="2165548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3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635323"/>
            <a:ext cx="2907229" cy="62812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635323"/>
            <a:ext cx="2907229" cy="62812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27067"/>
            <a:ext cx="5899964" cy="19134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426790"/>
            <a:ext cx="2893868" cy="118933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616122"/>
            <a:ext cx="2893868" cy="531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426790"/>
            <a:ext cx="2908120" cy="118933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616122"/>
            <a:ext cx="2908120" cy="53187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9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66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59977"/>
            <a:ext cx="2206252" cy="230991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425368"/>
            <a:ext cx="3463022" cy="7035168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69895"/>
            <a:ext cx="2206252" cy="550209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75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59977"/>
            <a:ext cx="2206252" cy="2309918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425368"/>
            <a:ext cx="3463022" cy="7035168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69895"/>
            <a:ext cx="2206252" cy="550209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51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27067"/>
            <a:ext cx="5899964" cy="191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635323"/>
            <a:ext cx="5899964" cy="628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175511"/>
            <a:ext cx="153912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3679-68FA-BC48-945D-36A888633C90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175511"/>
            <a:ext cx="2308682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175511"/>
            <a:ext cx="1539121" cy="52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5BA2-9203-6045-BEF9-97C8107B09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7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6F66715-C73B-1246-B0A8-5D8D1233A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97962"/>
              </p:ext>
            </p:extLst>
          </p:nvPr>
        </p:nvGraphicFramePr>
        <p:xfrm>
          <a:off x="900269" y="7198653"/>
          <a:ext cx="50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44416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481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3221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20598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8498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527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3336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904058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12789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9788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76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14882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78057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45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7421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1C6C54C-967A-AE41-9137-35173762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67685"/>
              </p:ext>
            </p:extLst>
          </p:nvPr>
        </p:nvGraphicFramePr>
        <p:xfrm>
          <a:off x="900269" y="2362593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44416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481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3221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20598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8498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527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3336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904058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12789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9788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76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14882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78057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45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74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09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859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17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330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45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776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1354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748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234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6701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186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C3133E2C-C682-6F48-9518-AF3E97A701F1}"/>
              </a:ext>
            </a:extLst>
          </p:cNvPr>
          <p:cNvSpPr txBox="1"/>
          <p:nvPr/>
        </p:nvSpPr>
        <p:spPr>
          <a:xfrm>
            <a:off x="900269" y="362371"/>
            <a:ext cx="271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mic Sans MS" panose="030F0902030302020204" pitchFamily="66" charset="0"/>
              </a:rPr>
              <a:t>Informatik AG, Arbeitsblatt 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87CE96-8227-7C4A-BEE1-6BF664955955}"/>
              </a:ext>
            </a:extLst>
          </p:cNvPr>
          <p:cNvSpPr txBox="1"/>
          <p:nvPr/>
        </p:nvSpPr>
        <p:spPr>
          <a:xfrm>
            <a:off x="900269" y="670148"/>
            <a:ext cx="504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Eddy findet den Weg nach Hause nicht mehr.. Kannst Du ihm helfen? Aber Achtung, weiche dem bösen Adler und dem Fuchs aus.</a:t>
            </a:r>
          </a:p>
          <a:p>
            <a:endParaRPr lang="de-DE" sz="1200" dirty="0">
              <a:latin typeface="Comic Sans MS" panose="030F0902030302020204" pitchFamily="66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Comic Sans MS" panose="030F0902030302020204" pitchFamily="66" charset="0"/>
              </a:rPr>
              <a:t>Schreibe in die Kästchen unten die Pfeile mit denen Eddy zuhause ankommt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Comic Sans MS" panose="030F0902030302020204" pitchFamily="66" charset="0"/>
              </a:rPr>
              <a:t>Welcher ist der kürzeste Pfad? Wie viele Pfeile hast Du gebraucht?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9B47C5-B51C-4F47-9152-F36B1AFD18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4" b="95163" l="5853" r="89913">
                        <a14:foregroundMark x1="65504" y1="92466" x2="65504" y2="92466"/>
                        <a14:foregroundMark x1="70984" y1="90839" x2="70984" y2="90839"/>
                        <a14:foregroundMark x1="67061" y1="91652" x2="67061" y2="91652"/>
                        <a14:foregroundMark x1="67061" y1="91652" x2="67061" y2="91652"/>
                        <a14:foregroundMark x1="66252" y1="94863" x2="66252" y2="94863"/>
                        <a14:foregroundMark x1="68991" y1="94863" x2="68991" y2="94863"/>
                        <a14:foregroundMark x1="68991" y1="95163" x2="68991" y2="95163"/>
                        <a14:foregroundMark x1="18057" y1="66310" x2="18057" y2="66310"/>
                        <a14:foregroundMark x1="26650" y1="63356" x2="26650" y2="63356"/>
                        <a14:foregroundMark x1="24720" y1="66053" x2="24720" y2="66053"/>
                        <a14:foregroundMark x1="5915" y1="64426" x2="5915" y2="64426"/>
                        <a14:backgroundMark x1="12578" y1="17551" x2="12578" y2="17551"/>
                        <a14:backgroundMark x1="17248" y1="66310" x2="17248" y2="66310"/>
                        <a14:backgroundMark x1="15691" y1="66053" x2="15691" y2="66053"/>
                        <a14:backgroundMark x1="22354" y1="66866" x2="22354" y2="66866"/>
                        <a14:backgroundMark x1="18431" y1="66866" x2="18431" y2="66866"/>
                        <a14:backgroundMark x1="17248" y1="66866" x2="17248" y2="66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269" y="6158828"/>
            <a:ext cx="360000" cy="5237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803B31-655F-1843-80EE-74D9191378E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795" y="4883307"/>
            <a:ext cx="1080000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4DFD7C-1C4A-7F40-9274-60D3A8FDA6D0}"/>
              </a:ext>
            </a:extLst>
          </p:cNvPr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6405" y="2775097"/>
            <a:ext cx="939753" cy="6273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B9D3DD1-A08D-D34B-A136-6973C86994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8745" y="4883307"/>
            <a:ext cx="1080000" cy="718566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6CB972-556D-9547-ADEF-68C70C4E1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6888"/>
              </p:ext>
            </p:extLst>
          </p:nvPr>
        </p:nvGraphicFramePr>
        <p:xfrm>
          <a:off x="900269" y="7667470"/>
          <a:ext cx="50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7444164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481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3221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020598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8498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5527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3336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904058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12789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9788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607664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14882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78057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4745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74213"/>
                  </a:ext>
                </a:extLst>
              </a:tr>
            </a:tbl>
          </a:graphicData>
        </a:graphic>
      </p:graphicFrame>
      <p:sp>
        <p:nvSpPr>
          <p:cNvPr id="13" name="Pfeil nach oben 12">
            <a:extLst>
              <a:ext uri="{FF2B5EF4-FFF2-40B4-BE49-F238E27FC236}">
                <a16:creationId xmlns:a16="http://schemas.microsoft.com/office/drawing/2014/main" id="{D9551462-FA85-0F4B-AC87-8E85F66ACFDC}"/>
              </a:ext>
            </a:extLst>
          </p:cNvPr>
          <p:cNvSpPr/>
          <p:nvPr/>
        </p:nvSpPr>
        <p:spPr>
          <a:xfrm>
            <a:off x="1209750" y="8184624"/>
            <a:ext cx="152400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oben 13">
            <a:extLst>
              <a:ext uri="{FF2B5EF4-FFF2-40B4-BE49-F238E27FC236}">
                <a16:creationId xmlns:a16="http://schemas.microsoft.com/office/drawing/2014/main" id="{325CF87C-A507-EB4A-8F41-57E022405BC3}"/>
              </a:ext>
            </a:extLst>
          </p:cNvPr>
          <p:cNvSpPr/>
          <p:nvPr/>
        </p:nvSpPr>
        <p:spPr>
          <a:xfrm rot="5400000">
            <a:off x="1551090" y="8204611"/>
            <a:ext cx="152400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oben 14">
            <a:extLst>
              <a:ext uri="{FF2B5EF4-FFF2-40B4-BE49-F238E27FC236}">
                <a16:creationId xmlns:a16="http://schemas.microsoft.com/office/drawing/2014/main" id="{EB81E0C6-FD58-AC4B-99B8-56E785109FB3}"/>
              </a:ext>
            </a:extLst>
          </p:cNvPr>
          <p:cNvSpPr/>
          <p:nvPr/>
        </p:nvSpPr>
        <p:spPr>
          <a:xfrm rot="16200000">
            <a:off x="1993921" y="8204611"/>
            <a:ext cx="152400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oben 15">
            <a:extLst>
              <a:ext uri="{FF2B5EF4-FFF2-40B4-BE49-F238E27FC236}">
                <a16:creationId xmlns:a16="http://schemas.microsoft.com/office/drawing/2014/main" id="{3A19A85D-701C-DD47-B34C-0DC3D8A1FF8C}"/>
              </a:ext>
            </a:extLst>
          </p:cNvPr>
          <p:cNvSpPr/>
          <p:nvPr/>
        </p:nvSpPr>
        <p:spPr>
          <a:xfrm rot="10800000">
            <a:off x="900269" y="8184624"/>
            <a:ext cx="152400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A04CC52-BE39-D743-9A9A-8E52207990AA}"/>
              </a:ext>
            </a:extLst>
          </p:cNvPr>
          <p:cNvSpPr txBox="1"/>
          <p:nvPr/>
        </p:nvSpPr>
        <p:spPr>
          <a:xfrm>
            <a:off x="862938" y="6932979"/>
            <a:ext cx="50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Comic Sans MS" panose="030F0902030302020204" pitchFamily="66" charset="0"/>
              </a:rPr>
              <a:t>Lösung hier:</a:t>
            </a:r>
          </a:p>
        </p:txBody>
      </p:sp>
    </p:spTree>
    <p:extLst>
      <p:ext uri="{BB962C8B-B14F-4D97-AF65-F5344CB8AC3E}">
        <p14:creationId xmlns:p14="http://schemas.microsoft.com/office/powerpoint/2010/main" val="206294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Macintosh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Jure Zakotnik</dc:creator>
  <cp:lastModifiedBy>Jure Zakotnik</cp:lastModifiedBy>
  <cp:revision>5</cp:revision>
  <dcterms:created xsi:type="dcterms:W3CDTF">2020-03-05T10:15:48Z</dcterms:created>
  <dcterms:modified xsi:type="dcterms:W3CDTF">2020-03-05T10:37:47Z</dcterms:modified>
</cp:coreProperties>
</file>