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9899650" cx="6840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9Vry9r/9At2zTtgGxwdm8aOEn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513041" y="1620152"/>
            <a:ext cx="5814457" cy="3446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9"/>
              <a:buFont typeface="Calibri"/>
              <a:buNone/>
              <a:defRPr sz="44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855067" y="5199609"/>
            <a:ext cx="5130404" cy="239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sz="1795"/>
            </a:lvl1pPr>
            <a:lvl2pPr lvl="1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None/>
              <a:defRPr sz="1496"/>
            </a:lvl2pPr>
            <a:lvl3pPr lvl="2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None/>
              <a:defRPr sz="1347"/>
            </a:lvl3pPr>
            <a:lvl4pPr lvl="3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4pPr>
            <a:lvl5pPr lvl="4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5pPr>
            <a:lvl6pPr lvl="5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6pPr>
            <a:lvl7pPr lvl="6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7pPr>
            <a:lvl8pPr lvl="7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8pPr>
            <a:lvl9pPr lvl="8" algn="ctr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70287" y="527067"/>
            <a:ext cx="5899964" cy="191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79651" y="2825960"/>
            <a:ext cx="6281237" cy="589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1438008" y="3984318"/>
            <a:ext cx="8389496" cy="1474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-1554727" y="2552080"/>
            <a:ext cx="8389496" cy="433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70287" y="527067"/>
            <a:ext cx="5899964" cy="191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70287" y="2635323"/>
            <a:ext cx="5899964" cy="628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66725" y="2468040"/>
            <a:ext cx="5899964" cy="4117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9"/>
              <a:buFont typeface="Calibri"/>
              <a:buNone/>
              <a:defRPr sz="44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66725" y="6624977"/>
            <a:ext cx="5899964" cy="216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sz="179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496"/>
              <a:buNone/>
              <a:defRPr sz="149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347"/>
              <a:buNone/>
              <a:defRPr sz="134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197"/>
              <a:buNone/>
              <a:defRPr sz="119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197"/>
              <a:buNone/>
              <a:defRPr sz="119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197"/>
              <a:buNone/>
              <a:defRPr sz="119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197"/>
              <a:buNone/>
              <a:defRPr sz="119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197"/>
              <a:buNone/>
              <a:defRPr sz="119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rgbClr val="888888"/>
              </a:buClr>
              <a:buSzPts val="1197"/>
              <a:buNone/>
              <a:defRPr sz="119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70287" y="527067"/>
            <a:ext cx="5899964" cy="191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70287" y="2635323"/>
            <a:ext cx="2907229" cy="628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3463022" y="2635323"/>
            <a:ext cx="2907229" cy="628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71178" y="527067"/>
            <a:ext cx="5899964" cy="191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71179" y="2426790"/>
            <a:ext cx="2893868" cy="118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1pPr>
            <a:lvl2pPr indent="-2286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None/>
              <a:defRPr b="1" sz="1496"/>
            </a:lvl2pPr>
            <a:lvl3pPr indent="-2286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None/>
              <a:defRPr b="1" sz="1347"/>
            </a:lvl3pPr>
            <a:lvl4pPr indent="-2286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4pPr>
            <a:lvl5pPr indent="-2286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5pPr>
            <a:lvl6pPr indent="-2286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6pPr>
            <a:lvl7pPr indent="-2286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7pPr>
            <a:lvl8pPr indent="-2286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8pPr>
            <a:lvl9pPr indent="-2286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71179" y="3616122"/>
            <a:ext cx="2893868" cy="531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3463023" y="2426790"/>
            <a:ext cx="2908120" cy="118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1pPr>
            <a:lvl2pPr indent="-2286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None/>
              <a:defRPr b="1" sz="1496"/>
            </a:lvl2pPr>
            <a:lvl3pPr indent="-2286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None/>
              <a:defRPr b="1" sz="1347"/>
            </a:lvl3pPr>
            <a:lvl4pPr indent="-2286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4pPr>
            <a:lvl5pPr indent="-2286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5pPr>
            <a:lvl6pPr indent="-2286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6pPr>
            <a:lvl7pPr indent="-2286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7pPr>
            <a:lvl8pPr indent="-2286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8pPr>
            <a:lvl9pPr indent="-2286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b="1" sz="1197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3463023" y="3616122"/>
            <a:ext cx="2908120" cy="531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70287" y="527067"/>
            <a:ext cx="5899964" cy="191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71178" y="659977"/>
            <a:ext cx="2206252" cy="2309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Calibri"/>
              <a:buNone/>
              <a:defRPr sz="239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908120" y="1425368"/>
            <a:ext cx="3463022" cy="703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0619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2394"/>
              <a:buChar char="•"/>
              <a:defRPr sz="2394"/>
            </a:lvl1pPr>
            <a:lvl2pPr indent="-361632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2095"/>
              <a:buChar char="•"/>
              <a:defRPr sz="2095"/>
            </a:lvl2pPr>
            <a:lvl3pPr indent="-342582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795"/>
              <a:buChar char="•"/>
              <a:defRPr sz="1795"/>
            </a:lvl3pPr>
            <a:lvl4pPr indent="-323596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Char char="•"/>
              <a:defRPr sz="1496"/>
            </a:lvl4pPr>
            <a:lvl5pPr indent="-323595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Char char="•"/>
              <a:defRPr sz="1496"/>
            </a:lvl5pPr>
            <a:lvl6pPr indent="-323595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Char char="•"/>
              <a:defRPr sz="1496"/>
            </a:lvl6pPr>
            <a:lvl7pPr indent="-323595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Char char="•"/>
              <a:defRPr sz="1496"/>
            </a:lvl7pPr>
            <a:lvl8pPr indent="-323596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Char char="•"/>
              <a:defRPr sz="1496"/>
            </a:lvl8pPr>
            <a:lvl9pPr indent="-323596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Char char="•"/>
              <a:defRPr sz="1496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71178" y="2969895"/>
            <a:ext cx="2206252" cy="550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1pPr>
            <a:lvl2pPr indent="-2286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047"/>
              <a:buNone/>
              <a:defRPr sz="1047"/>
            </a:lvl2pPr>
            <a:lvl3pPr indent="-2286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898"/>
              <a:buNone/>
              <a:defRPr sz="897"/>
            </a:lvl3pPr>
            <a:lvl4pPr indent="-2286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4pPr>
            <a:lvl5pPr indent="-2286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5pPr>
            <a:lvl6pPr indent="-2286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6pPr>
            <a:lvl7pPr indent="-2286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7pPr>
            <a:lvl8pPr indent="-2286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8pPr>
            <a:lvl9pPr indent="-2286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71178" y="659977"/>
            <a:ext cx="2206252" cy="2309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Calibri"/>
              <a:buNone/>
              <a:defRPr sz="239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2908120" y="1425368"/>
            <a:ext cx="3463022" cy="703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None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2095"/>
              <a:buFont typeface="Arial"/>
              <a:buNone/>
              <a:defRPr b="0" i="0" sz="20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None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Font typeface="Arial"/>
              <a:buNone/>
              <a:defRPr b="0" i="0" sz="14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Font typeface="Arial"/>
              <a:buNone/>
              <a:defRPr b="0" i="0" sz="14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Font typeface="Arial"/>
              <a:buNone/>
              <a:defRPr b="0" i="0" sz="14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Font typeface="Arial"/>
              <a:buNone/>
              <a:defRPr b="0" i="0" sz="14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Font typeface="Arial"/>
              <a:buNone/>
              <a:defRPr b="0" i="0" sz="14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Font typeface="Arial"/>
              <a:buNone/>
              <a:defRPr b="0" i="0" sz="14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71178" y="2969895"/>
            <a:ext cx="2206252" cy="550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1pPr>
            <a:lvl2pPr indent="-228600" lvl="1" marL="914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047"/>
              <a:buNone/>
              <a:defRPr sz="1047"/>
            </a:lvl2pPr>
            <a:lvl3pPr indent="-228600" lvl="2" marL="1371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898"/>
              <a:buNone/>
              <a:defRPr sz="897"/>
            </a:lvl3pPr>
            <a:lvl4pPr indent="-228600" lvl="3" marL="1828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4pPr>
            <a:lvl5pPr indent="-228600" lvl="4" marL="22860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5pPr>
            <a:lvl6pPr indent="-228600" lvl="5" marL="27432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6pPr>
            <a:lvl7pPr indent="-228600" lvl="6" marL="32004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7pPr>
            <a:lvl8pPr indent="-228600" lvl="7" marL="3657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8pPr>
            <a:lvl9pPr indent="-228600" lvl="8" marL="41148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748"/>
              <a:buNone/>
              <a:defRPr sz="748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70287" y="527067"/>
            <a:ext cx="5899964" cy="191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92"/>
              <a:buFont typeface="Calibri"/>
              <a:buNone/>
              <a:defRPr b="0" i="0" sz="32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70287" y="2635323"/>
            <a:ext cx="5899964" cy="628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632" lvl="0" marL="45720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ts val="2095"/>
              <a:buFont typeface="Arial"/>
              <a:buChar char="•"/>
              <a:defRPr b="0" i="0" sz="20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582" lvl="1" marL="9144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596" lvl="2" marL="13716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496"/>
              <a:buFont typeface="Arial"/>
              <a:buChar char="•"/>
              <a:defRPr b="0" i="0" sz="14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134" lvl="3" marL="18288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Font typeface="Arial"/>
              <a:buChar char="•"/>
              <a:defRPr b="0" i="0" sz="13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134" lvl="4" marL="22860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Font typeface="Arial"/>
              <a:buChar char="•"/>
              <a:defRPr b="0" i="0" sz="13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134" lvl="5" marL="27432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Font typeface="Arial"/>
              <a:buChar char="•"/>
              <a:defRPr b="0" i="0" sz="13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134" lvl="6" marL="32004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Font typeface="Arial"/>
              <a:buChar char="•"/>
              <a:defRPr b="0" i="0" sz="13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134" lvl="7" marL="36576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Font typeface="Arial"/>
              <a:buChar char="•"/>
              <a:defRPr b="0" i="0" sz="13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134" lvl="8" marL="4114800" marR="0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47"/>
              <a:buFont typeface="Arial"/>
              <a:buChar char="•"/>
              <a:defRPr b="0" i="0" sz="13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9" y="1698625"/>
            <a:ext cx="6502400" cy="6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69" y="1120775"/>
            <a:ext cx="6578600" cy="76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9556"/>
            <a:ext cx="6840538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2020-03-05T10:15:48Z</dcterms:created>
  <dc:creator>Jure Zakotnik</dc:creator>
</cp:coreProperties>
</file>