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19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32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27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54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7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8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2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309-3998-A54C-8683-DA00845DA4BF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5700-A78D-844C-841B-58D14DDC5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4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microsoft.com/office/2007/relationships/hdphoto" Target="../media/hdphoto9.wdp"/><Relationship Id="rId17" Type="http://schemas.openxmlformats.org/officeDocument/2006/relationships/image" Target="../media/image4.tiff"/><Relationship Id="rId2" Type="http://schemas.openxmlformats.org/officeDocument/2006/relationships/image" Target="../media/image1.png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hdphoto" Target="../media/hdphoto8.wdp"/><Relationship Id="rId5" Type="http://schemas.microsoft.com/office/2007/relationships/hdphoto" Target="../media/hdphoto3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4" Type="http://schemas.microsoft.com/office/2007/relationships/hdphoto" Target="../media/hdphoto2.wdp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78A0192-0C1D-F14F-B048-FB7F0E9D5804}"/>
              </a:ext>
            </a:extLst>
          </p:cNvPr>
          <p:cNvSpPr/>
          <p:nvPr/>
        </p:nvSpPr>
        <p:spPr>
          <a:xfrm>
            <a:off x="854439" y="8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10009B30-412F-A44A-A117-E1BE0B2275BE}"/>
              </a:ext>
            </a:extLst>
          </p:cNvPr>
          <p:cNvSpPr/>
          <p:nvPr/>
        </p:nvSpPr>
        <p:spPr>
          <a:xfrm>
            <a:off x="3075108" y="8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245E30BB-94E7-364A-A24E-E078331B01C5}"/>
              </a:ext>
            </a:extLst>
          </p:cNvPr>
          <p:cNvSpPr/>
          <p:nvPr/>
        </p:nvSpPr>
        <p:spPr>
          <a:xfrm>
            <a:off x="5295777" y="8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AE1725C0-C681-A940-A029-AAC0FC43C9A3}"/>
              </a:ext>
            </a:extLst>
          </p:cNvPr>
          <p:cNvSpPr/>
          <p:nvPr/>
        </p:nvSpPr>
        <p:spPr>
          <a:xfrm>
            <a:off x="7516446" y="8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48F7C3B5-1F35-4A47-9820-ACD763DFDB2A}"/>
              </a:ext>
            </a:extLst>
          </p:cNvPr>
          <p:cNvSpPr/>
          <p:nvPr/>
        </p:nvSpPr>
        <p:spPr>
          <a:xfrm>
            <a:off x="9737115" y="8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EFC9A511-7F61-1D41-B8F3-144146C3DD07}"/>
              </a:ext>
            </a:extLst>
          </p:cNvPr>
          <p:cNvSpPr/>
          <p:nvPr/>
        </p:nvSpPr>
        <p:spPr>
          <a:xfrm>
            <a:off x="854439" y="19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8B0BE8A-89F8-4B4D-8D0B-1DAF0A30A397}"/>
              </a:ext>
            </a:extLst>
          </p:cNvPr>
          <p:cNvSpPr/>
          <p:nvPr/>
        </p:nvSpPr>
        <p:spPr>
          <a:xfrm>
            <a:off x="3075108" y="19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F6EEE33A-4963-514A-B07F-E67471A5D221}"/>
              </a:ext>
            </a:extLst>
          </p:cNvPr>
          <p:cNvSpPr/>
          <p:nvPr/>
        </p:nvSpPr>
        <p:spPr>
          <a:xfrm>
            <a:off x="5295777" y="19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BD190203-E253-C445-AE10-E752C198415C}"/>
              </a:ext>
            </a:extLst>
          </p:cNvPr>
          <p:cNvSpPr/>
          <p:nvPr/>
        </p:nvSpPr>
        <p:spPr>
          <a:xfrm>
            <a:off x="7516446" y="19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CC975CBE-BA7A-AD44-A801-E63CE7589CFF}"/>
              </a:ext>
            </a:extLst>
          </p:cNvPr>
          <p:cNvSpPr/>
          <p:nvPr/>
        </p:nvSpPr>
        <p:spPr>
          <a:xfrm>
            <a:off x="9737115" y="19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F79ED27C-4D73-7040-A1AC-0956D4037366}"/>
              </a:ext>
            </a:extLst>
          </p:cNvPr>
          <p:cNvSpPr/>
          <p:nvPr/>
        </p:nvSpPr>
        <p:spPr>
          <a:xfrm>
            <a:off x="854439" y="299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4F6FE577-ED68-1744-9515-15D7A796D78A}"/>
              </a:ext>
            </a:extLst>
          </p:cNvPr>
          <p:cNvSpPr/>
          <p:nvPr/>
        </p:nvSpPr>
        <p:spPr>
          <a:xfrm>
            <a:off x="3075108" y="299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9E91B9C-DFD1-054E-AC7F-FE9236209AA4}"/>
              </a:ext>
            </a:extLst>
          </p:cNvPr>
          <p:cNvSpPr/>
          <p:nvPr/>
        </p:nvSpPr>
        <p:spPr>
          <a:xfrm>
            <a:off x="5295777" y="299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CFA1996-D183-674B-A71C-262CFF307892}"/>
              </a:ext>
            </a:extLst>
          </p:cNvPr>
          <p:cNvSpPr/>
          <p:nvPr/>
        </p:nvSpPr>
        <p:spPr>
          <a:xfrm>
            <a:off x="7516446" y="299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574AE47-310F-514F-A354-5045B947BDEF}"/>
              </a:ext>
            </a:extLst>
          </p:cNvPr>
          <p:cNvSpPr/>
          <p:nvPr/>
        </p:nvSpPr>
        <p:spPr>
          <a:xfrm>
            <a:off x="9737115" y="299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CCA07DBD-0E08-9E4C-848C-CBCED54F83D7}"/>
              </a:ext>
            </a:extLst>
          </p:cNvPr>
          <p:cNvSpPr/>
          <p:nvPr/>
        </p:nvSpPr>
        <p:spPr>
          <a:xfrm>
            <a:off x="854439" y="407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FC629199-E7F1-7147-B325-1F604C22CE49}"/>
              </a:ext>
            </a:extLst>
          </p:cNvPr>
          <p:cNvSpPr/>
          <p:nvPr/>
        </p:nvSpPr>
        <p:spPr>
          <a:xfrm>
            <a:off x="3075108" y="407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D3109FE-088D-AC47-BC7D-25F92684A251}"/>
              </a:ext>
            </a:extLst>
          </p:cNvPr>
          <p:cNvSpPr/>
          <p:nvPr/>
        </p:nvSpPr>
        <p:spPr>
          <a:xfrm>
            <a:off x="5295777" y="407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8AF9E131-A24A-274B-8C96-538120D3E292}"/>
              </a:ext>
            </a:extLst>
          </p:cNvPr>
          <p:cNvSpPr/>
          <p:nvPr/>
        </p:nvSpPr>
        <p:spPr>
          <a:xfrm>
            <a:off x="7516446" y="407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0839BE20-977A-BA41-9AA6-AD3245BB6C3B}"/>
              </a:ext>
            </a:extLst>
          </p:cNvPr>
          <p:cNvSpPr/>
          <p:nvPr/>
        </p:nvSpPr>
        <p:spPr>
          <a:xfrm>
            <a:off x="9737115" y="407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6562F848-3E9F-654E-A362-A6C56B62F2A9}"/>
              </a:ext>
            </a:extLst>
          </p:cNvPr>
          <p:cNvSpPr/>
          <p:nvPr/>
        </p:nvSpPr>
        <p:spPr>
          <a:xfrm>
            <a:off x="854439" y="515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8B6F66F9-5D8E-EE49-A6F2-BBBE43D774DF}"/>
              </a:ext>
            </a:extLst>
          </p:cNvPr>
          <p:cNvSpPr/>
          <p:nvPr/>
        </p:nvSpPr>
        <p:spPr>
          <a:xfrm>
            <a:off x="3075108" y="515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5798C742-033E-2649-9915-87261AB0EFAF}"/>
              </a:ext>
            </a:extLst>
          </p:cNvPr>
          <p:cNvSpPr/>
          <p:nvPr/>
        </p:nvSpPr>
        <p:spPr>
          <a:xfrm>
            <a:off x="5295777" y="515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E8EEAD3C-22A6-8645-BC49-D3F616C93118}"/>
              </a:ext>
            </a:extLst>
          </p:cNvPr>
          <p:cNvSpPr/>
          <p:nvPr/>
        </p:nvSpPr>
        <p:spPr>
          <a:xfrm>
            <a:off x="7516446" y="515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38581041-AEAE-EA4B-8394-7908094B42A5}"/>
              </a:ext>
            </a:extLst>
          </p:cNvPr>
          <p:cNvSpPr/>
          <p:nvPr/>
        </p:nvSpPr>
        <p:spPr>
          <a:xfrm>
            <a:off x="9737115" y="515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5B83451F-E595-9E4B-BBDE-C46D76D772AD}"/>
              </a:ext>
            </a:extLst>
          </p:cNvPr>
          <p:cNvSpPr/>
          <p:nvPr/>
        </p:nvSpPr>
        <p:spPr>
          <a:xfrm>
            <a:off x="854439" y="62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E6F369A6-6CC5-B749-8C2F-0ACA5E68A2DE}"/>
              </a:ext>
            </a:extLst>
          </p:cNvPr>
          <p:cNvSpPr/>
          <p:nvPr/>
        </p:nvSpPr>
        <p:spPr>
          <a:xfrm>
            <a:off x="3075108" y="62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2845DF47-0845-2341-9270-5EA64493D965}"/>
              </a:ext>
            </a:extLst>
          </p:cNvPr>
          <p:cNvSpPr/>
          <p:nvPr/>
        </p:nvSpPr>
        <p:spPr>
          <a:xfrm>
            <a:off x="5295777" y="62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6EA1C81E-7E57-FA40-AABE-BAB4FC09DAC4}"/>
              </a:ext>
            </a:extLst>
          </p:cNvPr>
          <p:cNvSpPr/>
          <p:nvPr/>
        </p:nvSpPr>
        <p:spPr>
          <a:xfrm>
            <a:off x="7516446" y="62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Pfeil nach rechts 32">
            <a:extLst>
              <a:ext uri="{FF2B5EF4-FFF2-40B4-BE49-F238E27FC236}">
                <a16:creationId xmlns:a16="http://schemas.microsoft.com/office/drawing/2014/main" id="{7C21A002-518F-0048-B242-2BB0EDDDC891}"/>
              </a:ext>
            </a:extLst>
          </p:cNvPr>
          <p:cNvSpPr/>
          <p:nvPr/>
        </p:nvSpPr>
        <p:spPr>
          <a:xfrm>
            <a:off x="9737115" y="623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4BDA4A9-60E9-8640-A52C-E51DF851542C}"/>
              </a:ext>
            </a:extLst>
          </p:cNvPr>
          <p:cNvSpPr/>
          <p:nvPr/>
        </p:nvSpPr>
        <p:spPr>
          <a:xfrm>
            <a:off x="854439" y="73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Pfeil nach rechts 34">
            <a:extLst>
              <a:ext uri="{FF2B5EF4-FFF2-40B4-BE49-F238E27FC236}">
                <a16:creationId xmlns:a16="http://schemas.microsoft.com/office/drawing/2014/main" id="{154261B7-4628-7F4C-AEC5-430F7291DAC8}"/>
              </a:ext>
            </a:extLst>
          </p:cNvPr>
          <p:cNvSpPr/>
          <p:nvPr/>
        </p:nvSpPr>
        <p:spPr>
          <a:xfrm>
            <a:off x="3075108" y="73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F219F51E-7CD6-1342-8677-5EDA4BF71576}"/>
              </a:ext>
            </a:extLst>
          </p:cNvPr>
          <p:cNvSpPr/>
          <p:nvPr/>
        </p:nvSpPr>
        <p:spPr>
          <a:xfrm>
            <a:off x="5295777" y="73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88466CB0-C8C5-A14A-B09D-80A9351DA27D}"/>
              </a:ext>
            </a:extLst>
          </p:cNvPr>
          <p:cNvSpPr/>
          <p:nvPr/>
        </p:nvSpPr>
        <p:spPr>
          <a:xfrm>
            <a:off x="7516446" y="73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rechts 37">
            <a:extLst>
              <a:ext uri="{FF2B5EF4-FFF2-40B4-BE49-F238E27FC236}">
                <a16:creationId xmlns:a16="http://schemas.microsoft.com/office/drawing/2014/main" id="{2BCC7E3B-4568-6640-996E-13940A8BDC25}"/>
              </a:ext>
            </a:extLst>
          </p:cNvPr>
          <p:cNvSpPr/>
          <p:nvPr/>
        </p:nvSpPr>
        <p:spPr>
          <a:xfrm>
            <a:off x="9737115" y="7319449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48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378A0192-0C1D-F14F-B048-FB7F0E9D5804}"/>
              </a:ext>
            </a:extLst>
          </p:cNvPr>
          <p:cNvSpPr/>
          <p:nvPr/>
        </p:nvSpPr>
        <p:spPr>
          <a:xfrm>
            <a:off x="1139252" y="5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10009B30-412F-A44A-A117-E1BE0B2275BE}"/>
              </a:ext>
            </a:extLst>
          </p:cNvPr>
          <p:cNvSpPr/>
          <p:nvPr/>
        </p:nvSpPr>
        <p:spPr>
          <a:xfrm>
            <a:off x="3359921" y="5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245E30BB-94E7-364A-A24E-E078331B01C5}"/>
              </a:ext>
            </a:extLst>
          </p:cNvPr>
          <p:cNvSpPr/>
          <p:nvPr/>
        </p:nvSpPr>
        <p:spPr>
          <a:xfrm>
            <a:off x="5580590" y="5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AE1725C0-C681-A940-A029-AAC0FC43C9A3}"/>
              </a:ext>
            </a:extLst>
          </p:cNvPr>
          <p:cNvSpPr/>
          <p:nvPr/>
        </p:nvSpPr>
        <p:spPr>
          <a:xfrm>
            <a:off x="7801259" y="5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48F7C3B5-1F35-4A47-9820-ACD763DFDB2A}"/>
              </a:ext>
            </a:extLst>
          </p:cNvPr>
          <p:cNvSpPr/>
          <p:nvPr/>
        </p:nvSpPr>
        <p:spPr>
          <a:xfrm>
            <a:off x="10021928" y="5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EFC9A511-7F61-1D41-B8F3-144146C3DD07}"/>
              </a:ext>
            </a:extLst>
          </p:cNvPr>
          <p:cNvSpPr/>
          <p:nvPr/>
        </p:nvSpPr>
        <p:spPr>
          <a:xfrm>
            <a:off x="1139252" y="16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78B0BE8A-89F8-4B4D-8D0B-1DAF0A30A397}"/>
              </a:ext>
            </a:extLst>
          </p:cNvPr>
          <p:cNvSpPr/>
          <p:nvPr/>
        </p:nvSpPr>
        <p:spPr>
          <a:xfrm>
            <a:off x="3359921" y="16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F6EEE33A-4963-514A-B07F-E67471A5D221}"/>
              </a:ext>
            </a:extLst>
          </p:cNvPr>
          <p:cNvSpPr/>
          <p:nvPr/>
        </p:nvSpPr>
        <p:spPr>
          <a:xfrm>
            <a:off x="5580590" y="16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BD190203-E253-C445-AE10-E752C198415C}"/>
              </a:ext>
            </a:extLst>
          </p:cNvPr>
          <p:cNvSpPr/>
          <p:nvPr/>
        </p:nvSpPr>
        <p:spPr>
          <a:xfrm>
            <a:off x="7801259" y="16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CC975CBE-BA7A-AD44-A801-E63CE7589CFF}"/>
              </a:ext>
            </a:extLst>
          </p:cNvPr>
          <p:cNvSpPr/>
          <p:nvPr/>
        </p:nvSpPr>
        <p:spPr>
          <a:xfrm>
            <a:off x="10021928" y="16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F79ED27C-4D73-7040-A1AC-0956D4037366}"/>
              </a:ext>
            </a:extLst>
          </p:cNvPr>
          <p:cNvSpPr/>
          <p:nvPr/>
        </p:nvSpPr>
        <p:spPr>
          <a:xfrm>
            <a:off x="1139252" y="268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4F6FE577-ED68-1744-9515-15D7A796D78A}"/>
              </a:ext>
            </a:extLst>
          </p:cNvPr>
          <p:cNvSpPr/>
          <p:nvPr/>
        </p:nvSpPr>
        <p:spPr>
          <a:xfrm>
            <a:off x="3359921" y="268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69E91B9C-DFD1-054E-AC7F-FE9236209AA4}"/>
              </a:ext>
            </a:extLst>
          </p:cNvPr>
          <p:cNvSpPr/>
          <p:nvPr/>
        </p:nvSpPr>
        <p:spPr>
          <a:xfrm>
            <a:off x="5580590" y="268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CFA1996-D183-674B-A71C-262CFF307892}"/>
              </a:ext>
            </a:extLst>
          </p:cNvPr>
          <p:cNvSpPr/>
          <p:nvPr/>
        </p:nvSpPr>
        <p:spPr>
          <a:xfrm>
            <a:off x="7801259" y="268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5574AE47-310F-514F-A354-5045B947BDEF}"/>
              </a:ext>
            </a:extLst>
          </p:cNvPr>
          <p:cNvSpPr/>
          <p:nvPr/>
        </p:nvSpPr>
        <p:spPr>
          <a:xfrm>
            <a:off x="10021928" y="268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CCA07DBD-0E08-9E4C-848C-CBCED54F83D7}"/>
              </a:ext>
            </a:extLst>
          </p:cNvPr>
          <p:cNvSpPr/>
          <p:nvPr/>
        </p:nvSpPr>
        <p:spPr>
          <a:xfrm>
            <a:off x="1139252" y="376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FC629199-E7F1-7147-B325-1F604C22CE49}"/>
              </a:ext>
            </a:extLst>
          </p:cNvPr>
          <p:cNvSpPr/>
          <p:nvPr/>
        </p:nvSpPr>
        <p:spPr>
          <a:xfrm>
            <a:off x="3359921" y="376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D3109FE-088D-AC47-BC7D-25F92684A251}"/>
              </a:ext>
            </a:extLst>
          </p:cNvPr>
          <p:cNvSpPr/>
          <p:nvPr/>
        </p:nvSpPr>
        <p:spPr>
          <a:xfrm>
            <a:off x="5580590" y="376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8AF9E131-A24A-274B-8C96-538120D3E292}"/>
              </a:ext>
            </a:extLst>
          </p:cNvPr>
          <p:cNvSpPr/>
          <p:nvPr/>
        </p:nvSpPr>
        <p:spPr>
          <a:xfrm>
            <a:off x="7801259" y="376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0839BE20-977A-BA41-9AA6-AD3245BB6C3B}"/>
              </a:ext>
            </a:extLst>
          </p:cNvPr>
          <p:cNvSpPr/>
          <p:nvPr/>
        </p:nvSpPr>
        <p:spPr>
          <a:xfrm>
            <a:off x="10021928" y="376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6562F848-3E9F-654E-A362-A6C56B62F2A9}"/>
              </a:ext>
            </a:extLst>
          </p:cNvPr>
          <p:cNvSpPr/>
          <p:nvPr/>
        </p:nvSpPr>
        <p:spPr>
          <a:xfrm>
            <a:off x="1139252" y="484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8B6F66F9-5D8E-EE49-A6F2-BBBE43D774DF}"/>
              </a:ext>
            </a:extLst>
          </p:cNvPr>
          <p:cNvSpPr/>
          <p:nvPr/>
        </p:nvSpPr>
        <p:spPr>
          <a:xfrm>
            <a:off x="3359921" y="484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5798C742-033E-2649-9915-87261AB0EFAF}"/>
              </a:ext>
            </a:extLst>
          </p:cNvPr>
          <p:cNvSpPr/>
          <p:nvPr/>
        </p:nvSpPr>
        <p:spPr>
          <a:xfrm>
            <a:off x="5580590" y="484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E8EEAD3C-22A6-8645-BC49-D3F616C93118}"/>
              </a:ext>
            </a:extLst>
          </p:cNvPr>
          <p:cNvSpPr/>
          <p:nvPr/>
        </p:nvSpPr>
        <p:spPr>
          <a:xfrm>
            <a:off x="7801259" y="484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38581041-AEAE-EA4B-8394-7908094B42A5}"/>
              </a:ext>
            </a:extLst>
          </p:cNvPr>
          <p:cNvSpPr/>
          <p:nvPr/>
        </p:nvSpPr>
        <p:spPr>
          <a:xfrm>
            <a:off x="10021928" y="484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5B83451F-E595-9E4B-BBDE-C46D76D772AD}"/>
              </a:ext>
            </a:extLst>
          </p:cNvPr>
          <p:cNvSpPr/>
          <p:nvPr/>
        </p:nvSpPr>
        <p:spPr>
          <a:xfrm>
            <a:off x="1139252" y="59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E6F369A6-6CC5-B749-8C2F-0ACA5E68A2DE}"/>
              </a:ext>
            </a:extLst>
          </p:cNvPr>
          <p:cNvSpPr/>
          <p:nvPr/>
        </p:nvSpPr>
        <p:spPr>
          <a:xfrm>
            <a:off x="3359921" y="59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2845DF47-0845-2341-9270-5EA64493D965}"/>
              </a:ext>
            </a:extLst>
          </p:cNvPr>
          <p:cNvSpPr/>
          <p:nvPr/>
        </p:nvSpPr>
        <p:spPr>
          <a:xfrm>
            <a:off x="5580590" y="59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Pfeil nach rechts 31">
            <a:extLst>
              <a:ext uri="{FF2B5EF4-FFF2-40B4-BE49-F238E27FC236}">
                <a16:creationId xmlns:a16="http://schemas.microsoft.com/office/drawing/2014/main" id="{6EA1C81E-7E57-FA40-AABE-BAB4FC09DAC4}"/>
              </a:ext>
            </a:extLst>
          </p:cNvPr>
          <p:cNvSpPr/>
          <p:nvPr/>
        </p:nvSpPr>
        <p:spPr>
          <a:xfrm>
            <a:off x="7801259" y="59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Pfeil nach rechts 32">
            <a:extLst>
              <a:ext uri="{FF2B5EF4-FFF2-40B4-BE49-F238E27FC236}">
                <a16:creationId xmlns:a16="http://schemas.microsoft.com/office/drawing/2014/main" id="{7C21A002-518F-0048-B242-2BB0EDDDC891}"/>
              </a:ext>
            </a:extLst>
          </p:cNvPr>
          <p:cNvSpPr/>
          <p:nvPr/>
        </p:nvSpPr>
        <p:spPr>
          <a:xfrm>
            <a:off x="10021928" y="592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4BDA4A9-60E9-8640-A52C-E51DF851542C}"/>
              </a:ext>
            </a:extLst>
          </p:cNvPr>
          <p:cNvSpPr/>
          <p:nvPr/>
        </p:nvSpPr>
        <p:spPr>
          <a:xfrm>
            <a:off x="1139252" y="70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Pfeil nach rechts 34">
            <a:extLst>
              <a:ext uri="{FF2B5EF4-FFF2-40B4-BE49-F238E27FC236}">
                <a16:creationId xmlns:a16="http://schemas.microsoft.com/office/drawing/2014/main" id="{154261B7-4628-7F4C-AEC5-430F7291DAC8}"/>
              </a:ext>
            </a:extLst>
          </p:cNvPr>
          <p:cNvSpPr/>
          <p:nvPr/>
        </p:nvSpPr>
        <p:spPr>
          <a:xfrm>
            <a:off x="3359921" y="70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Pfeil nach rechts 35">
            <a:extLst>
              <a:ext uri="{FF2B5EF4-FFF2-40B4-BE49-F238E27FC236}">
                <a16:creationId xmlns:a16="http://schemas.microsoft.com/office/drawing/2014/main" id="{F219F51E-7CD6-1342-8677-5EDA4BF71576}"/>
              </a:ext>
            </a:extLst>
          </p:cNvPr>
          <p:cNvSpPr/>
          <p:nvPr/>
        </p:nvSpPr>
        <p:spPr>
          <a:xfrm>
            <a:off x="5580590" y="70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88466CB0-C8C5-A14A-B09D-80A9351DA27D}"/>
              </a:ext>
            </a:extLst>
          </p:cNvPr>
          <p:cNvSpPr/>
          <p:nvPr/>
        </p:nvSpPr>
        <p:spPr>
          <a:xfrm>
            <a:off x="7801259" y="70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rechts 37">
            <a:extLst>
              <a:ext uri="{FF2B5EF4-FFF2-40B4-BE49-F238E27FC236}">
                <a16:creationId xmlns:a16="http://schemas.microsoft.com/office/drawing/2014/main" id="{2BCC7E3B-4568-6640-996E-13940A8BDC25}"/>
              </a:ext>
            </a:extLst>
          </p:cNvPr>
          <p:cNvSpPr/>
          <p:nvPr/>
        </p:nvSpPr>
        <p:spPr>
          <a:xfrm>
            <a:off x="10021928" y="7004656"/>
            <a:ext cx="1430557" cy="1080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407885-C9A9-4A41-9325-6F445DEF94A0}"/>
              </a:ext>
            </a:extLst>
          </p:cNvPr>
          <p:cNvSpPr/>
          <p:nvPr/>
        </p:nvSpPr>
        <p:spPr>
          <a:xfrm>
            <a:off x="1454046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6BA686A-946D-9345-9B5E-E6AE0CB29601}"/>
              </a:ext>
            </a:extLst>
          </p:cNvPr>
          <p:cNvSpPr/>
          <p:nvPr/>
        </p:nvSpPr>
        <p:spPr>
          <a:xfrm>
            <a:off x="2046451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E12E98C-8031-2F4B-B8F6-A42CDBC06540}"/>
              </a:ext>
            </a:extLst>
          </p:cNvPr>
          <p:cNvSpPr/>
          <p:nvPr/>
        </p:nvSpPr>
        <p:spPr>
          <a:xfrm>
            <a:off x="2638856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8AE8540-DCAC-DD4C-A0C0-709D353C8989}"/>
              </a:ext>
            </a:extLst>
          </p:cNvPr>
          <p:cNvSpPr/>
          <p:nvPr/>
        </p:nvSpPr>
        <p:spPr>
          <a:xfrm>
            <a:off x="3231261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FC698AB-409D-B248-8EA1-D70D6CD6F730}"/>
              </a:ext>
            </a:extLst>
          </p:cNvPr>
          <p:cNvSpPr/>
          <p:nvPr/>
        </p:nvSpPr>
        <p:spPr>
          <a:xfrm>
            <a:off x="3823666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3B43CC1-A91E-DB48-ADD8-01E791810E5A}"/>
              </a:ext>
            </a:extLst>
          </p:cNvPr>
          <p:cNvSpPr/>
          <p:nvPr/>
        </p:nvSpPr>
        <p:spPr>
          <a:xfrm>
            <a:off x="4416072" y="8526244"/>
            <a:ext cx="509666" cy="4403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3924B19-90F0-744C-90ED-1BD049DFCB32}"/>
              </a:ext>
            </a:extLst>
          </p:cNvPr>
          <p:cNvSpPr/>
          <p:nvPr/>
        </p:nvSpPr>
        <p:spPr>
          <a:xfrm>
            <a:off x="5215990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C7967A4-9A77-5C4A-8342-FCB2079C7D2D}"/>
              </a:ext>
            </a:extLst>
          </p:cNvPr>
          <p:cNvSpPr/>
          <p:nvPr/>
        </p:nvSpPr>
        <p:spPr>
          <a:xfrm>
            <a:off x="5808395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2D51DDED-3F3F-8C49-9E48-9BFA3C96E3A4}"/>
              </a:ext>
            </a:extLst>
          </p:cNvPr>
          <p:cNvSpPr/>
          <p:nvPr/>
        </p:nvSpPr>
        <p:spPr>
          <a:xfrm>
            <a:off x="6400800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2CF9F3A8-C391-304E-AE1B-981298EC385B}"/>
              </a:ext>
            </a:extLst>
          </p:cNvPr>
          <p:cNvSpPr/>
          <p:nvPr/>
        </p:nvSpPr>
        <p:spPr>
          <a:xfrm>
            <a:off x="6993205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3B98A72-CC6E-CD4D-818A-3EA2FD80EDCC}"/>
              </a:ext>
            </a:extLst>
          </p:cNvPr>
          <p:cNvSpPr/>
          <p:nvPr/>
        </p:nvSpPr>
        <p:spPr>
          <a:xfrm>
            <a:off x="7585610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966EBBD-8C4B-8F41-A474-EC2DFB1E1E53}"/>
              </a:ext>
            </a:extLst>
          </p:cNvPr>
          <p:cNvSpPr/>
          <p:nvPr/>
        </p:nvSpPr>
        <p:spPr>
          <a:xfrm>
            <a:off x="8178016" y="8526244"/>
            <a:ext cx="509666" cy="4403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75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B7D2BE-E601-1645-904D-05DD4971C0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95163" l="5853" r="89913">
                        <a14:foregroundMark x1="65504" y1="92466" x2="65504" y2="92466"/>
                        <a14:foregroundMark x1="70984" y1="90839" x2="70984" y2="90839"/>
                        <a14:foregroundMark x1="67061" y1="91652" x2="67061" y2="91652"/>
                        <a14:foregroundMark x1="67061" y1="91652" x2="67061" y2="91652"/>
                        <a14:foregroundMark x1="66252" y1="94863" x2="66252" y2="94863"/>
                        <a14:foregroundMark x1="68991" y1="94863" x2="68991" y2="94863"/>
                        <a14:foregroundMark x1="68991" y1="95163" x2="68991" y2="95163"/>
                        <a14:foregroundMark x1="18057" y1="66310" x2="18057" y2="66310"/>
                        <a14:foregroundMark x1="26650" y1="63356" x2="26650" y2="63356"/>
                        <a14:foregroundMark x1="24720" y1="66053" x2="24720" y2="66053"/>
                        <a14:foregroundMark x1="5915" y1="64426" x2="5915" y2="64426"/>
                        <a14:backgroundMark x1="12578" y1="17551" x2="12578" y2="17551"/>
                        <a14:backgroundMark x1="17248" y1="66310" x2="17248" y2="66310"/>
                        <a14:backgroundMark x1="15691" y1="66053" x2="15691" y2="66053"/>
                        <a14:backgroundMark x1="22354" y1="66866" x2="22354" y2="66866"/>
                        <a14:backgroundMark x1="18431" y1="66866" x2="18431" y2="66866"/>
                        <a14:backgroundMark x1="17248" y1="66866" x2="17248" y2="66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302" y="860686"/>
            <a:ext cx="1734537" cy="252358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09925AE-EA61-A243-9419-52478D9A69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4" b="95163" l="5853" r="89913">
                        <a14:foregroundMark x1="65504" y1="92466" x2="65504" y2="92466"/>
                        <a14:foregroundMark x1="70984" y1="90839" x2="70984" y2="90839"/>
                        <a14:foregroundMark x1="67061" y1="91652" x2="67061" y2="91652"/>
                        <a14:foregroundMark x1="67061" y1="91652" x2="67061" y2="91652"/>
                        <a14:foregroundMark x1="66252" y1="94863" x2="66252" y2="94863"/>
                        <a14:foregroundMark x1="68991" y1="94863" x2="68991" y2="94863"/>
                        <a14:foregroundMark x1="68991" y1="95163" x2="68991" y2="95163"/>
                        <a14:foregroundMark x1="18057" y1="66310" x2="18057" y2="66310"/>
                        <a14:foregroundMark x1="26650" y1="63356" x2="26650" y2="63356"/>
                        <a14:foregroundMark x1="24720" y1="66053" x2="24720" y2="66053"/>
                        <a14:foregroundMark x1="5915" y1="64426" x2="5915" y2="64426"/>
                        <a14:backgroundMark x1="12578" y1="17551" x2="12578" y2="17551"/>
                        <a14:backgroundMark x1="17248" y1="66310" x2="17248" y2="66310"/>
                        <a14:backgroundMark x1="15691" y1="66053" x2="15691" y2="66053"/>
                        <a14:backgroundMark x1="22354" y1="66866" x2="22354" y2="66866"/>
                        <a14:backgroundMark x1="18431" y1="66866" x2="18431" y2="66866"/>
                        <a14:backgroundMark x1="17248" y1="66866" x2="17248" y2="66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8661" y="860685"/>
            <a:ext cx="1734537" cy="25235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C676124-C711-7044-A03E-91113D530C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4" b="95163" l="5853" r="89913">
                        <a14:foregroundMark x1="65504" y1="92466" x2="65504" y2="92466"/>
                        <a14:foregroundMark x1="70984" y1="90839" x2="70984" y2="90839"/>
                        <a14:foregroundMark x1="67061" y1="91652" x2="67061" y2="91652"/>
                        <a14:foregroundMark x1="67061" y1="91652" x2="67061" y2="91652"/>
                        <a14:foregroundMark x1="66252" y1="94863" x2="66252" y2="94863"/>
                        <a14:foregroundMark x1="68991" y1="94863" x2="68991" y2="94863"/>
                        <a14:foregroundMark x1="68991" y1="95163" x2="68991" y2="95163"/>
                        <a14:foregroundMark x1="18057" y1="66310" x2="18057" y2="66310"/>
                        <a14:foregroundMark x1="26650" y1="63356" x2="26650" y2="63356"/>
                        <a14:foregroundMark x1="24720" y1="66053" x2="24720" y2="66053"/>
                        <a14:foregroundMark x1="5915" y1="64426" x2="5915" y2="64426"/>
                        <a14:backgroundMark x1="12578" y1="17551" x2="12578" y2="17551"/>
                        <a14:backgroundMark x1="17248" y1="66310" x2="17248" y2="66310"/>
                        <a14:backgroundMark x1="15691" y1="66053" x2="15691" y2="66053"/>
                        <a14:backgroundMark x1="22354" y1="66866" x2="22354" y2="66866"/>
                        <a14:backgroundMark x1="18431" y1="66866" x2="18431" y2="66866"/>
                        <a14:backgroundMark x1="17248" y1="66866" x2="17248" y2="66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2019" y="860683"/>
            <a:ext cx="1734550" cy="2523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D813B64-948B-BB4D-81C3-BCC5FEAE00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34" y="3843370"/>
            <a:ext cx="1874661" cy="12497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D6F46C-2731-E24C-AEAA-986E23A2986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667" y="3843370"/>
            <a:ext cx="1874661" cy="12497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760EA8-80F6-9144-B03A-DD4C6A1D686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2838" y="3832127"/>
            <a:ext cx="1874661" cy="12497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A4EF80C-33A9-4C45-8895-30D5E4FA6D2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34" y="5443614"/>
            <a:ext cx="1874661" cy="12497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43857B9-676E-254C-93B7-9E323BC0223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667" y="5443614"/>
            <a:ext cx="1874661" cy="124977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7470F5-6DB9-AF44-88AA-60CF799CAD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2838" y="5432371"/>
            <a:ext cx="1874661" cy="12497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C6E153F-9C02-C34D-84F9-6F57D81E869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34" y="7184971"/>
            <a:ext cx="1874661" cy="124977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C47521A-454F-3745-A803-330E1147872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667" y="7184971"/>
            <a:ext cx="1874661" cy="124977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7275E88-FE2A-C44B-A45D-D62FE4FB16D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00" b="99600" l="356" r="90000">
                        <a14:foregroundMark x1="19200" y1="23267" x2="19200" y2="23267"/>
                        <a14:foregroundMark x1="12356" y1="37400" x2="12356" y2="37400"/>
                        <a14:foregroundMark x1="12356" y1="37400" x2="12356" y2="37400"/>
                        <a14:foregroundMark x1="12356" y1="37400" x2="12356" y2="37400"/>
                        <a14:foregroundMark x1="21733" y1="27133" x2="21733" y2="27133"/>
                        <a14:foregroundMark x1="6356" y1="22600" x2="6978" y2="46867"/>
                        <a14:foregroundMark x1="6978" y1="46867" x2="20578" y2="36333"/>
                        <a14:foregroundMark x1="20578" y1="36333" x2="19200" y2="22600"/>
                        <a14:foregroundMark x1="56800" y1="85467" x2="44933" y2="97000"/>
                        <a14:foregroundMark x1="44933" y1="97000" x2="6444" y2="98333"/>
                        <a14:foregroundMark x1="6444" y1="98333" x2="800" y2="79200"/>
                        <a14:foregroundMark x1="800" y1="79200" x2="4222" y2="57533"/>
                        <a14:foregroundMark x1="4222" y1="57533" x2="356" y2="40600"/>
                        <a14:foregroundMark x1="75644" y1="81600" x2="32889" y2="99600"/>
                        <a14:foregroundMark x1="59822" y1="11733" x2="59822" y2="11733"/>
                        <a14:foregroundMark x1="34133" y1="14933" x2="34133" y2="14933"/>
                        <a14:foregroundMark x1="51244" y1="23933" x2="51244" y2="23933"/>
                        <a14:foregroundMark x1="28178" y1="19400" x2="28178" y2="19400"/>
                        <a14:foregroundMark x1="28178" y1="20067" x2="28178" y2="20067"/>
                        <a14:foregroundMark x1="4222" y1="5333" x2="35689" y2="23800"/>
                        <a14:foregroundMark x1="35689" y1="23800" x2="39733" y2="24533"/>
                        <a14:foregroundMark x1="73511" y1="36733" x2="76489" y2="200"/>
                        <a14:backgroundMark x1="84622" y1="47600" x2="84622" y2="47600"/>
                        <a14:backgroundMark x1="84178" y1="47000" x2="84178" y2="47000"/>
                        <a14:backgroundMark x1="84622" y1="34800" x2="84444" y2="79467"/>
                        <a14:backgroundMark x1="84444" y1="79467" x2="84178" y2="78400"/>
                        <a14:backgroundMark x1="81200" y1="30933" x2="83333" y2="70067"/>
                        <a14:backgroundMark x1="83333" y1="68800" x2="83333" y2="6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2838" y="7173728"/>
            <a:ext cx="1874661" cy="124977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06972EF-38A8-F04E-A4A7-AF2716E4718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2051" y="2739094"/>
            <a:ext cx="2053652" cy="170887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161201E-A177-E84F-9238-B4D458BC23B1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2051" y="4609353"/>
            <a:ext cx="2053652" cy="17088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8BDFEB3-7DDD-2A4C-B4C1-127E85DC54A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2051" y="6725867"/>
            <a:ext cx="2053652" cy="17088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1441195-4865-7B44-8F2C-0780BD313B7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2051" y="959893"/>
            <a:ext cx="2061456" cy="137156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9B2F6EF-A4C7-254D-BEA7-16975F25916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959893"/>
            <a:ext cx="2061456" cy="137156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0FCAE73-9EC8-CF46-A9E6-84C77F6C70A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2739094"/>
            <a:ext cx="2061456" cy="137156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6122F50-BF98-5C4D-99C5-065C3EBCB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4609353"/>
            <a:ext cx="2061456" cy="137156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8592E43-284E-164B-9573-F359468656F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6725867"/>
            <a:ext cx="2061456" cy="13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D9B2F6EF-A4C7-254D-BEA7-16975F25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959893"/>
            <a:ext cx="2061456" cy="137156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0FCAE73-9EC8-CF46-A9E6-84C77F6C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2739094"/>
            <a:ext cx="2061456" cy="137156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6122F50-BF98-5C4D-99C5-065C3EBCBE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4609353"/>
            <a:ext cx="2061456" cy="137156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8592E43-284E-164B-9573-F35946865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5315" y="6725867"/>
            <a:ext cx="2061456" cy="137156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F8DCB467-1888-DA45-84A8-EF08360E8C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737263"/>
            <a:ext cx="1743156" cy="1306916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6309ECF-BBB7-664E-879A-4CFE23BB32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2117961"/>
            <a:ext cx="1743156" cy="130691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166DC2A-A1EF-934C-9273-39B8740874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3524533"/>
            <a:ext cx="1743156" cy="130691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9162041D-237C-C144-BE65-4175ED012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4905231"/>
            <a:ext cx="1743156" cy="130691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C2F60B9-BC6B-A841-A684-3FEFB1532C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737263"/>
            <a:ext cx="1743156" cy="1306916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37C617E-68C3-124C-B9D5-4FA243A3CD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2117961"/>
            <a:ext cx="1743156" cy="130691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7F99460-2941-AA40-B92C-268BD89645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3524533"/>
            <a:ext cx="1743156" cy="130691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E3826947-0BDE-C24B-8646-305C21E5C9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4905231"/>
            <a:ext cx="1743156" cy="130691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4976BDA6-AA76-6642-A290-E7646D76EB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737263"/>
            <a:ext cx="1743156" cy="130691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3DF123BF-9B2F-FE47-AA8C-006066580A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2117961"/>
            <a:ext cx="1743156" cy="1306916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4B7B8F9-CC2D-A648-998D-0B9D29F324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3524533"/>
            <a:ext cx="1743156" cy="130691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B48A020-1815-6E48-979B-A300F32047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4905231"/>
            <a:ext cx="1743156" cy="1306916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77D729F-17FB-E24D-BEB7-F66F7165CA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737263"/>
            <a:ext cx="1743156" cy="1306916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74BBFEF8-591D-064D-9C7E-F9AFD1A3A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2117961"/>
            <a:ext cx="1743156" cy="1306916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DC2F48C4-FD49-A745-8EE7-614795A087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3524533"/>
            <a:ext cx="1743156" cy="130691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40D2E606-E627-EE48-8A8D-CA0B93A5D8C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4905231"/>
            <a:ext cx="1743156" cy="130691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455C07E4-8D1C-8A48-B70F-BC93A1CE49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6315202"/>
            <a:ext cx="1743156" cy="130691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CAD00AB-3085-A946-A48E-60E4CCE04A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742" y="7695900"/>
            <a:ext cx="1743156" cy="130691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4A6A234-0D2F-924C-A80A-BA7A49F52B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6315202"/>
            <a:ext cx="1743156" cy="1306916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811AC374-8573-BC47-8390-91B7F6C4BF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706" y="7695900"/>
            <a:ext cx="1743156" cy="1306916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864DA6E1-A9DF-BA45-A404-BCA9B47EA9A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6315202"/>
            <a:ext cx="1743156" cy="130691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BA7EA3FE-A28F-4043-B2D8-0F8B57B8BE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149" y="7695900"/>
            <a:ext cx="1743156" cy="130691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F8A0091D-291C-B14B-A72B-673CBDDF3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6315202"/>
            <a:ext cx="1743156" cy="1306916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73961912-A19A-D541-B077-D4EA251DD1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113" y="7695900"/>
            <a:ext cx="1743156" cy="13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Macintosh PowerPoint</Application>
  <PresentationFormat>A3-Papier (297 x 420 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Jure Zakotnik</dc:creator>
  <cp:lastModifiedBy>Jure Zakotnik</cp:lastModifiedBy>
  <cp:revision>9</cp:revision>
  <dcterms:created xsi:type="dcterms:W3CDTF">2020-02-29T10:49:01Z</dcterms:created>
  <dcterms:modified xsi:type="dcterms:W3CDTF">2020-02-29T12:40:56Z</dcterms:modified>
</cp:coreProperties>
</file>