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" d="100"/>
          <a:sy n="10" d="100"/>
        </p:scale>
        <p:origin x="4456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C93-925F-AF4E-8519-233E95719518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CEB6-0320-4A4A-A34F-E460CAA71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26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C93-925F-AF4E-8519-233E95719518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CEB6-0320-4A4A-A34F-E460CAA71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80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C93-925F-AF4E-8519-233E95719518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CEB6-0320-4A4A-A34F-E460CAA71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65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C93-925F-AF4E-8519-233E95719518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CEB6-0320-4A4A-A34F-E460CAA71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60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C93-925F-AF4E-8519-233E95719518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CEB6-0320-4A4A-A34F-E460CAA71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74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C93-925F-AF4E-8519-233E95719518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CEB6-0320-4A4A-A34F-E460CAA71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6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C93-925F-AF4E-8519-233E95719518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CEB6-0320-4A4A-A34F-E460CAA71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4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C93-925F-AF4E-8519-233E95719518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CEB6-0320-4A4A-A34F-E460CAA71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19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C93-925F-AF4E-8519-233E95719518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CEB6-0320-4A4A-A34F-E460CAA71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6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C93-925F-AF4E-8519-233E95719518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CEB6-0320-4A4A-A34F-E460CAA71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98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C1C93-925F-AF4E-8519-233E95719518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CEB6-0320-4A4A-A34F-E460CAA71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93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C1C93-925F-AF4E-8519-233E95719518}" type="datetimeFigureOut">
              <a:rPr lang="de-DE" smtClean="0"/>
              <a:t>29.02.20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CEB6-0320-4A4A-A34F-E460CAA717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3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2E5DB89-E798-794A-97CF-70221A41C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92523"/>
              </p:ext>
            </p:extLst>
          </p:nvPr>
        </p:nvGraphicFramePr>
        <p:xfrm>
          <a:off x="2177606" y="1241881"/>
          <a:ext cx="25920000" cy="403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4089752885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878347672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225260317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605240557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3239837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117559925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54866260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673021344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578567574"/>
                    </a:ext>
                  </a:extLst>
                </a:gridCol>
              </a:tblGrid>
              <a:tr h="2880000"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440952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138403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983616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777541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232311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161512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085799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38836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14263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666982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92798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66431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844852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4800" dirty="0"/>
                    </a:p>
                  </a:txBody>
                  <a:tcPr marL="73002" marR="73002" marT="36501" marB="365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0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62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Jure Zakotnik</dc:creator>
  <cp:lastModifiedBy>Jure Zakotnik</cp:lastModifiedBy>
  <cp:revision>2</cp:revision>
  <dcterms:created xsi:type="dcterms:W3CDTF">2020-02-29T10:29:16Z</dcterms:created>
  <dcterms:modified xsi:type="dcterms:W3CDTF">2020-02-29T10:45:48Z</dcterms:modified>
</cp:coreProperties>
</file>