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0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9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0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3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7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6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62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A16B-C682-41AF-B6A5-143EAC84578B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5878-E63B-462C-84DB-B4EE1C453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white computer keyboard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451144" y="692696"/>
            <a:ext cx="6241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Computerführerschein</a:t>
            </a:r>
            <a:endParaRPr lang="de-DE" sz="48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6346" y="1844824"/>
            <a:ext cx="8106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Hiermit wird bestätigt, dass _______________________</a:t>
            </a:r>
          </a:p>
          <a:p>
            <a:endParaRPr lang="de-DE" sz="16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In der Informatik AG erfolgreich den Computerführerschein erlangt hat und den Computer selbständig bedienen kann</a:t>
            </a:r>
          </a:p>
          <a:p>
            <a:endParaRPr lang="de-DE" sz="16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Erlangte Fähigkeiten: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Einschalten/Ausschalten des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Kenntnisse der Tastatur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Navigation mit der Maus</a:t>
            </a:r>
          </a:p>
          <a:p>
            <a:endParaRPr lang="de-DE" sz="16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endParaRPr lang="de-DE" sz="1600" dirty="0" smtClean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endParaRPr lang="de-DE" sz="16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endParaRPr lang="de-DE" sz="1600" dirty="0" smtClean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endParaRPr lang="de-DE" sz="16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endParaRPr lang="de-DE" sz="1600" dirty="0" smtClean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Datum						Unterschrift</a:t>
            </a:r>
          </a:p>
          <a:p>
            <a:endParaRPr lang="de-DE" sz="1600" dirty="0" smtClean="0">
              <a:latin typeface="Franklin Gothic Demi" panose="020B0703020102020204" pitchFamily="34" charset="0"/>
              <a:cs typeface="Aharoni" panose="02010803020104030203" pitchFamily="2" charset="-79"/>
            </a:endParaRPr>
          </a:p>
          <a:p>
            <a:r>
              <a:rPr lang="de-DE" sz="1600" dirty="0" smtClean="0">
                <a:latin typeface="Franklin Gothic Demi" panose="020B0703020102020204" pitchFamily="34" charset="0"/>
                <a:cs typeface="Aharoni" panose="02010803020104030203" pitchFamily="2" charset="-79"/>
              </a:rPr>
              <a:t>_________                            				__________________</a:t>
            </a:r>
            <a:endParaRPr lang="de-DE" sz="1600" dirty="0">
              <a:latin typeface="Franklin Gothic Demi" panose="020B0703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91481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KfW Bankengruppe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Zakotnik, Dr. Jure</dc:creator>
  <cp:lastModifiedBy>Zakotnik, Dr. Jure</cp:lastModifiedBy>
  <cp:revision>1</cp:revision>
  <dcterms:created xsi:type="dcterms:W3CDTF">2020-03-11T14:39:57Z</dcterms:created>
  <dcterms:modified xsi:type="dcterms:W3CDTF">2020-03-11T14:47:37Z</dcterms:modified>
</cp:coreProperties>
</file>