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5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6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8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07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05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64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88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96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6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9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0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5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2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5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6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1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1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Equipo: 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3899" y="618519"/>
            <a:ext cx="7436203" cy="5702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Modelo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61" y="1319559"/>
            <a:ext cx="6567808" cy="4846916"/>
          </a:xfrm>
        </p:spPr>
      </p:pic>
    </p:spTree>
    <p:extLst>
      <p:ext uri="{BB962C8B-B14F-4D97-AF65-F5344CB8AC3E}">
        <p14:creationId xmlns:p14="http://schemas.microsoft.com/office/powerpoint/2010/main" val="275930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1" y="1188721"/>
            <a:ext cx="7551118" cy="5124720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3899" y="618519"/>
            <a:ext cx="7436203" cy="5702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Modelo de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9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27</TotalTime>
  <Words>7</Words>
  <Application>Microsoft Office PowerPoint</Application>
  <PresentationFormat>Presentación en pantalla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Tw Cen MT</vt:lpstr>
      <vt:lpstr>Gota</vt:lpstr>
      <vt:lpstr>Equipo: ET</vt:lpstr>
      <vt:lpstr>Modelo</vt:lpstr>
      <vt:lpstr>Modelo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Equipo: ET</dc:title>
  <dc:creator>Admin-CTIC</dc:creator>
  <cp:lastModifiedBy>Admin-CTIC</cp:lastModifiedBy>
  <cp:revision>4</cp:revision>
  <dcterms:created xsi:type="dcterms:W3CDTF">2019-03-10T16:54:57Z</dcterms:created>
  <dcterms:modified xsi:type="dcterms:W3CDTF">2019-03-10T17:33:29Z</dcterms:modified>
</cp:coreProperties>
</file>