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0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ABAB-EB6F-C942-8C96-4B92B8DFD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Dollars for Disks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695BE-303A-8743-8B6F-6E2E200EA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Thoughts on running </a:t>
            </a:r>
            <a:r>
              <a:rPr lang="en-US" dirty="0" err="1"/>
              <a:t>postgres</a:t>
            </a:r>
            <a:r>
              <a:rPr lang="en-US" dirty="0"/>
              <a:t> in the cloud</a:t>
            </a:r>
          </a:p>
          <a:p>
            <a:r>
              <a:rPr lang="en-US" dirty="0"/>
              <a:t>Jeffrey Zampieron – Postgres </a:t>
            </a:r>
            <a:r>
              <a:rPr lang="en-US" dirty="0" err="1"/>
              <a:t>Conf</a:t>
            </a:r>
            <a:r>
              <a:rPr lang="en-US" dirty="0"/>
              <a:t> NY 2019</a:t>
            </a:r>
          </a:p>
        </p:txBody>
      </p:sp>
    </p:spTree>
    <p:extLst>
      <p:ext uri="{BB962C8B-B14F-4D97-AF65-F5344CB8AC3E}">
        <p14:creationId xmlns:p14="http://schemas.microsoft.com/office/powerpoint/2010/main" val="174713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4009-185E-9F4C-957E-D8785BA4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24AD-0011-0442-B156-84992B19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Lead/Architect @ </a:t>
            </a:r>
            <a:r>
              <a:rPr lang="en-US" dirty="0" err="1"/>
              <a:t>MedAcuity</a:t>
            </a:r>
            <a:r>
              <a:rPr lang="en-US" dirty="0"/>
              <a:t> Software</a:t>
            </a:r>
          </a:p>
          <a:p>
            <a:pPr lvl="1"/>
            <a:r>
              <a:rPr lang="en-US" dirty="0"/>
              <a:t>MedTech Consulting</a:t>
            </a:r>
          </a:p>
          <a:p>
            <a:pPr lvl="1"/>
            <a:r>
              <a:rPr lang="en-US" dirty="0"/>
              <a:t>Specializing in software compliant w/ ISO13485:2016 and ISO/IEC62304</a:t>
            </a:r>
          </a:p>
          <a:p>
            <a:r>
              <a:rPr lang="en-US" dirty="0"/>
              <a:t>Previous</a:t>
            </a:r>
          </a:p>
          <a:p>
            <a:pPr lvl="1"/>
            <a:r>
              <a:rPr lang="en-US" dirty="0"/>
              <a:t>CTO/Director of Cloud @ </a:t>
            </a:r>
            <a:r>
              <a:rPr lang="en-US" dirty="0" err="1"/>
              <a:t>Beco</a:t>
            </a:r>
            <a:r>
              <a:rPr lang="en-US" dirty="0"/>
              <a:t>/Convene Technology</a:t>
            </a:r>
          </a:p>
          <a:p>
            <a:pPr lvl="2"/>
            <a:r>
              <a:rPr lang="en-US" dirty="0"/>
              <a:t>IoT/Mobile/Cloud system for Experiential User Engagement </a:t>
            </a:r>
          </a:p>
          <a:p>
            <a:pPr lvl="2"/>
            <a:r>
              <a:rPr lang="en-US" dirty="0"/>
              <a:t>Big-Data for the CRE Stakeholder</a:t>
            </a:r>
          </a:p>
          <a:p>
            <a:pPr lvl="1"/>
            <a:r>
              <a:rPr lang="en-US" dirty="0"/>
              <a:t>Sr. Tech Staff @ Systems &amp; Technology Research LLC</a:t>
            </a:r>
          </a:p>
          <a:p>
            <a:pPr lvl="2"/>
            <a:r>
              <a:rPr lang="en-US" dirty="0"/>
              <a:t>DoD/IC Research into </a:t>
            </a:r>
            <a:r>
              <a:rPr lang="en-US" dirty="0" err="1"/>
              <a:t>UxV</a:t>
            </a:r>
            <a:r>
              <a:rPr lang="en-US" dirty="0"/>
              <a:t> navigation, Vision, ML, Cyber</a:t>
            </a:r>
          </a:p>
          <a:p>
            <a:pPr lvl="2"/>
            <a:r>
              <a:rPr lang="en-US" dirty="0"/>
              <a:t>Hyper-scale data processing via private cloud systems</a:t>
            </a:r>
          </a:p>
        </p:txBody>
      </p:sp>
    </p:spTree>
    <p:extLst>
      <p:ext uri="{BB962C8B-B14F-4D97-AF65-F5344CB8AC3E}">
        <p14:creationId xmlns:p14="http://schemas.microsoft.com/office/powerpoint/2010/main" val="37670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111F-7C98-6D44-8028-1680899C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C463-693A-EB4D-A49D-84692F13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running PG in the Cloud. Am I getting what I’m paying for?</a:t>
            </a:r>
          </a:p>
        </p:txBody>
      </p:sp>
    </p:spTree>
    <p:extLst>
      <p:ext uri="{BB962C8B-B14F-4D97-AF65-F5344CB8AC3E}">
        <p14:creationId xmlns:p14="http://schemas.microsoft.com/office/powerpoint/2010/main" val="6759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A2ED-14A3-3E40-A118-B4431CFB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Engineering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803-36FA-004B-BBCA-2DC49F69E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persistent storage not actually persistent?</a:t>
            </a:r>
          </a:p>
          <a:p>
            <a:pPr lvl="1"/>
            <a:r>
              <a:rPr lang="en-US" dirty="0"/>
              <a:t>When its an AWS Instance Store.</a:t>
            </a:r>
          </a:p>
          <a:p>
            <a:pPr lvl="1"/>
            <a:r>
              <a:rPr lang="en-US" dirty="0"/>
              <a:t>When its an Azure “Temporary” Disk</a:t>
            </a:r>
            <a:r>
              <a:rPr lang="en-US"/>
              <a:t>/Cache</a:t>
            </a:r>
          </a:p>
        </p:txBody>
      </p:sp>
    </p:spTree>
    <p:extLst>
      <p:ext uri="{BB962C8B-B14F-4D97-AF65-F5344CB8AC3E}">
        <p14:creationId xmlns:p14="http://schemas.microsoft.com/office/powerpoint/2010/main" val="377590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138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Dollars for Disks</vt:lpstr>
      <vt:lpstr>About Me</vt:lpstr>
      <vt:lpstr>Motivation</vt:lpstr>
      <vt:lpstr>System Engineering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Dollars for Disks</dc:title>
  <dc:creator>Jeffrey Zampieron</dc:creator>
  <cp:lastModifiedBy>Jeffrey Zampieron</cp:lastModifiedBy>
  <cp:revision>6</cp:revision>
  <dcterms:created xsi:type="dcterms:W3CDTF">2019-03-14T12:20:35Z</dcterms:created>
  <dcterms:modified xsi:type="dcterms:W3CDTF">2019-03-16T20:35:51Z</dcterms:modified>
</cp:coreProperties>
</file>