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DB93F9A-432B-453F-922E-80462808E68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AB399FC-E5FE-4463-99BE-DA666FA8AFF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on RPTIS Data Migration</a:t>
            </a:r>
            <a:br>
              <a:rPr lang="en-US" dirty="0" smtClean="0"/>
            </a:br>
            <a:r>
              <a:rPr lang="en-US" dirty="0" smtClean="0"/>
              <a:t>RE-ENTRY ACTION PLAN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20 – 24,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5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Finalize Migration 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Migration Testing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Assessor’s User 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 Production Preparation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Production Migration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Rollout and Implementation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7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Plan Time Line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39834"/>
              </p:ext>
            </p:extLst>
          </p:nvPr>
        </p:nvGraphicFramePr>
        <p:xfrm>
          <a:off x="457200" y="2895600"/>
          <a:ext cx="8382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676400"/>
                <a:gridCol w="16002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 Responsible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Finalize Migration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June 27,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Aug 26,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Rameses</a:t>
                      </a:r>
                      <a:r>
                        <a:rPr lang="en-US" dirty="0" smtClean="0"/>
                        <a:t>, BICTO,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Province</a:t>
                      </a:r>
                      <a:r>
                        <a:rPr lang="en-US" baseline="0" dirty="0" smtClean="0"/>
                        <a:t> and Municipal 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Data Migration Testing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Aug 29,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Sept</a:t>
                      </a:r>
                      <a:r>
                        <a:rPr lang="en-US" baseline="0" dirty="0" smtClean="0"/>
                        <a:t> 2, 202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BICTO, Province</a:t>
                      </a:r>
                      <a:r>
                        <a:rPr lang="en-US" baseline="0" dirty="0" smtClean="0"/>
                        <a:t> and Municipal 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Assessor’s User </a:t>
                      </a:r>
                      <a:r>
                        <a:rPr lang="en-US" dirty="0" smtClean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Sept</a:t>
                      </a:r>
                      <a:r>
                        <a:rPr lang="en-US" baseline="0" dirty="0" smtClean="0"/>
                        <a:t> 5, 2022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Sept 9,</a:t>
                      </a:r>
                      <a:r>
                        <a:rPr lang="en-US" baseline="0" dirty="0" smtClean="0"/>
                        <a:t>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BICTO,PASSO</a:t>
                      </a:r>
                      <a:r>
                        <a:rPr lang="en-US" baseline="0" dirty="0" smtClean="0"/>
                        <a:t>, MASSO, IT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01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Plan Time Line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21171"/>
              </p:ext>
            </p:extLst>
          </p:nvPr>
        </p:nvGraphicFramePr>
        <p:xfrm>
          <a:off x="457200" y="2895600"/>
          <a:ext cx="8382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676400"/>
                <a:gridCol w="16002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 Responsible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Pre-Production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Sept 12,</a:t>
                      </a:r>
                      <a:r>
                        <a:rPr lang="en-US" baseline="0" dirty="0" smtClean="0"/>
                        <a:t>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Sept 23,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Rameses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BICTO,</a:t>
                      </a:r>
                      <a:r>
                        <a:rPr lang="en-US" dirty="0" smtClean="0"/>
                        <a:t> PASSO</a:t>
                      </a:r>
                      <a:r>
                        <a:rPr lang="en-US" baseline="0" dirty="0" smtClean="0"/>
                        <a:t> &amp; MASSO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 smtClean="0"/>
                        <a:t>Production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Sept 26,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Sept</a:t>
                      </a:r>
                      <a:r>
                        <a:rPr lang="en-US" baseline="0" dirty="0" smtClean="0"/>
                        <a:t> 29, 2022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Rameses</a:t>
                      </a:r>
                      <a:r>
                        <a:rPr lang="en-US" dirty="0" smtClean="0"/>
                        <a:t>, BICTO, Province</a:t>
                      </a:r>
                      <a:r>
                        <a:rPr lang="en-US" baseline="0" dirty="0" smtClean="0"/>
                        <a:t> and Municipal IT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Rollout and Implementation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Sept</a:t>
                      </a:r>
                      <a:r>
                        <a:rPr lang="en-US" baseline="0" dirty="0" smtClean="0"/>
                        <a:t> 30, 2022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Sept</a:t>
                      </a:r>
                      <a:r>
                        <a:rPr lang="en-US" baseline="0" dirty="0" smtClean="0"/>
                        <a:t> 30, 2022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PASSO</a:t>
                      </a:r>
                      <a:r>
                        <a:rPr lang="en-US" baseline="0" dirty="0" smtClean="0"/>
                        <a:t> &amp; MASSO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203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70</TotalTime>
  <Words>149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Waveform</vt:lpstr>
      <vt:lpstr>Workshop on RPTIS Data Migration RE-ENTRY ACTION PLAN</vt:lpstr>
      <vt:lpstr>Action Plan</vt:lpstr>
      <vt:lpstr>Action Plan Time Line</vt:lpstr>
      <vt:lpstr>Action Plan Time 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RPTIS Data Migration RE-ENTRY ACTION PLAN</dc:title>
  <dc:creator>Jessie Zamora</dc:creator>
  <cp:lastModifiedBy>Jessie Zamora</cp:lastModifiedBy>
  <cp:revision>5</cp:revision>
  <dcterms:created xsi:type="dcterms:W3CDTF">2022-06-24T00:56:55Z</dcterms:created>
  <dcterms:modified xsi:type="dcterms:W3CDTF">2022-06-24T02:50:05Z</dcterms:modified>
</cp:coreProperties>
</file>