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6" r:id="rId2"/>
    <p:sldId id="600" r:id="rId3"/>
    <p:sldId id="603" r:id="rId4"/>
    <p:sldId id="6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B0C3-89FB-45C2-BD17-269E1C3AF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FFB2-9FD4-4B00-BF64-CEE59E6AD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47D6-6F90-455D-B24F-980BDA7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8AA3-AD21-46E2-8439-466B206A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6BC9-1897-4EF1-A077-DEFAFA28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15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E36C-007E-4850-8596-855E4486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2E48F-7F73-4F76-AC80-CAB27193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1C63-1E3D-46F7-8CD3-D1924C5A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3A977-1686-4FF1-B576-AE0428BA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7A64-5A5D-4581-A2FD-1787C6CF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852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FD5C9-5DCC-41BE-961E-8D6ADA510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9569-610A-48C4-B352-5238B0B19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A907-48D7-4297-BDCC-AD7F1BED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0242-DA7B-4E78-91D1-9D85B4AC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771A-10F0-41EE-9DDC-03670613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520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A1B9-47D8-4F51-B5C6-3A9D072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2B32-7503-431E-AE1D-00B58FA4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5399-B3EC-4169-BE2A-027FD12F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5F80-68D3-4478-A910-41DF0CF7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3E56-6FCD-48BB-80A1-3EC6C3E1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1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3746-CD81-4E31-82EB-8F6ED267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840E3-2283-4BAA-8B8E-3DABBC4A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8715-09D3-4311-AD83-B2920350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EB04-CB26-4F39-90C8-F66683A7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C84E-2E9D-4E29-87D1-0B00D00A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346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FE6E-E61C-4C8A-A9F9-3D2E63CC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756-A2FA-4E80-A009-CBE0DF225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13613-CD36-49B1-95F1-E92C40D4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410E5-361B-49E2-A7C3-DEDB076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054D-45D2-48F4-A97A-7B7A05D7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CE478-9AC3-4C0D-8D2A-B9BBCAA9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10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FF2D-6930-4ACD-B9B2-F9D59A38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DE3C-7D2A-43CE-92E2-6D0AA0E4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80D9-9627-413F-B05E-189F4F52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F8159-B999-4006-B657-F6252FC88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9615E-7992-4478-9DF5-01A812133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2CEF0-FB5C-412D-82B6-7381AA1B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89BBD-5A48-4D0D-99AB-9D0BF215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FA067-861C-4A2A-9B59-619F4F72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277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DA62-DEAF-4641-9B25-546678CB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1F3CE-6351-49BC-AB6A-62C05595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A47F8-2F8F-439F-BD0F-140BC8E7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80C2-3861-4739-BCE8-92E08692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581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926FE-7F46-4EC8-9BC1-021BD8E8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EADA6-4422-4276-9EE5-C26AA4C1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5310-4685-4344-BBC8-549C58C1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23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33E5-6A1D-42EA-B139-EF0C1449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8699-9D4B-444D-ADCE-44302C12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475C7-9785-4EDE-8393-561CF15C9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BA44-B7AA-4040-B553-E06CC32B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28EA5-235C-4D3D-AAB5-929C5CC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5326D-5DA9-43AF-AF6C-756CC391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52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8F40-1556-43ED-9D5B-12C70869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E59CA-C21A-4F38-B31A-D588B9B73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34A4E-661A-44F0-8885-5893F1A6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D14BA-72B3-41C4-A176-C46B142E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00C99-2BCF-427A-A892-89030B48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7B567-25C3-4420-9B61-0B8E5951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868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0838F-6C88-45F8-A138-F415B6D4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5B9FC-760B-4B47-AC3F-422453D0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E2E7-CAFA-43C3-82A1-B9C5116A8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0B77-61A8-483F-AAE5-99AB75E51D0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A411-D8CE-4680-BF66-033F502F8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29A-ABF3-480E-935D-2EC6DD4A6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A1C7-7640-4BA3-B369-D92E9F34D7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92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985395" y="3420572"/>
            <a:ext cx="543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Random forest: how to optimize RF</a:t>
            </a:r>
          </a:p>
        </p:txBody>
      </p:sp>
    </p:spTree>
    <p:extLst>
      <p:ext uri="{BB962C8B-B14F-4D97-AF65-F5344CB8AC3E}">
        <p14:creationId xmlns:p14="http://schemas.microsoft.com/office/powerpoint/2010/main" val="324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optimize RF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365839-A5B8-4C5A-95B6-4AA54139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0" y="1965313"/>
            <a:ext cx="4228463" cy="21820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CDB8FB-6DF9-4661-A82A-42EA586BC982}"/>
              </a:ext>
            </a:extLst>
          </p:cNvPr>
          <p:cNvSpPr txBox="1"/>
          <p:nvPr/>
        </p:nvSpPr>
        <p:spPr>
          <a:xfrm>
            <a:off x="5199017" y="2072640"/>
            <a:ext cx="460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we know how measure the accuracy of RF</a:t>
            </a:r>
          </a:p>
        </p:txBody>
      </p:sp>
    </p:spTree>
    <p:extLst>
      <p:ext uri="{BB962C8B-B14F-4D97-AF65-F5344CB8AC3E}">
        <p14:creationId xmlns:p14="http://schemas.microsoft.com/office/powerpoint/2010/main" val="42604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optimize RF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365839-A5B8-4C5A-95B6-4AA54139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0" y="1965313"/>
            <a:ext cx="4228463" cy="21820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CDB8FB-6DF9-4661-A82A-42EA586BC982}"/>
              </a:ext>
            </a:extLst>
          </p:cNvPr>
          <p:cNvSpPr txBox="1"/>
          <p:nvPr/>
        </p:nvSpPr>
        <p:spPr>
          <a:xfrm>
            <a:off x="5199017" y="2072640"/>
            <a:ext cx="460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we know how measure the accuracy of RF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91ED4-BC71-4773-B087-6E4B646BE71A}"/>
              </a:ext>
            </a:extLst>
          </p:cNvPr>
          <p:cNvSpPr txBox="1"/>
          <p:nvPr/>
        </p:nvSpPr>
        <p:spPr>
          <a:xfrm>
            <a:off x="5199017" y="2636524"/>
            <a:ext cx="667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we can change how to create the bootstrapped data every time, and create many different types of trees</a:t>
            </a:r>
          </a:p>
        </p:txBody>
      </p:sp>
    </p:spTree>
    <p:extLst>
      <p:ext uri="{BB962C8B-B14F-4D97-AF65-F5344CB8AC3E}">
        <p14:creationId xmlns:p14="http://schemas.microsoft.com/office/powerpoint/2010/main" val="23805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optimize RF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365839-A5B8-4C5A-95B6-4AA54139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0" y="1965313"/>
            <a:ext cx="4228463" cy="21820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CDB8FB-6DF9-4661-A82A-42EA586BC982}"/>
              </a:ext>
            </a:extLst>
          </p:cNvPr>
          <p:cNvSpPr txBox="1"/>
          <p:nvPr/>
        </p:nvSpPr>
        <p:spPr>
          <a:xfrm>
            <a:off x="5199017" y="2072640"/>
            <a:ext cx="460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we know how measure the accuracy of RF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91ED4-BC71-4773-B087-6E4B646BE71A}"/>
              </a:ext>
            </a:extLst>
          </p:cNvPr>
          <p:cNvSpPr txBox="1"/>
          <p:nvPr/>
        </p:nvSpPr>
        <p:spPr>
          <a:xfrm>
            <a:off x="5199017" y="2636524"/>
            <a:ext cx="667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we can change how to create the bootstrapped data every time, and create many different types of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A0301-1D48-49EA-B73C-E45F8D4F83B6}"/>
              </a:ext>
            </a:extLst>
          </p:cNvPr>
          <p:cNvSpPr txBox="1"/>
          <p:nvPr/>
        </p:nvSpPr>
        <p:spPr>
          <a:xfrm>
            <a:off x="5199016" y="3477407"/>
            <a:ext cx="667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By comparing all those different types of trees, we can come up the best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31118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2022-06-04T06:14:22Z</dcterms:created>
  <dcterms:modified xsi:type="dcterms:W3CDTF">2022-06-04T06:14:54Z</dcterms:modified>
</cp:coreProperties>
</file>