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22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B4C40-9DEA-A245-BEE8-76298E628C6B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D44F-1A63-B745-BE5B-F7EC76FB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5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60C67-7433-6E45-BEA2-7E72213F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640082"/>
            <a:ext cx="5456441" cy="2373552"/>
          </a:xfrm>
          <a:prstGeom prst="rect">
            <a:avLst/>
          </a:prstGeom>
          <a:effectLst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E725-AE78-9D45-95CD-0573B10B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5" y="3928983"/>
            <a:ext cx="9182945" cy="179339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EBEBEB"/>
                </a:solidFill>
              </a:rPr>
              <a:t>Basics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FCC7C-90A1-874F-802A-1038C4FC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82944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Welcome to class!</a:t>
            </a:r>
          </a:p>
        </p:txBody>
      </p:sp>
    </p:spTree>
    <p:extLst>
      <p:ext uri="{BB962C8B-B14F-4D97-AF65-F5344CB8AC3E}">
        <p14:creationId xmlns:p14="http://schemas.microsoft.com/office/powerpoint/2010/main" val="42117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B8509-9160-C248-AF05-268D47ED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Let’s Introduce Ourselves!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66192-7FA2-A24A-8116-7AD733732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339735"/>
            <a:ext cx="6275584" cy="41837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7183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FFA6-D395-9040-9728-1F0B2AFD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6B28-3655-AD45-A3DF-7FB36032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898063" cy="2840358"/>
          </a:xfrm>
        </p:spPr>
        <p:txBody>
          <a:bodyPr/>
          <a:lstStyle/>
          <a:p>
            <a:r>
              <a:rPr lang="en-US" sz="2400" dirty="0"/>
              <a:t>I am currently studying Mathematics at the University of Washington in Seattle.</a:t>
            </a:r>
          </a:p>
          <a:p>
            <a:r>
              <a:rPr lang="en-US" sz="2400" dirty="0"/>
              <a:t>I use computer science and Python every day in the two labs where I work:</a:t>
            </a:r>
          </a:p>
          <a:p>
            <a:pPr lvl="1"/>
            <a:r>
              <a:rPr lang="en-US" sz="2000" dirty="0"/>
              <a:t>I work in a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mathematics</a:t>
            </a:r>
            <a:r>
              <a:rPr lang="en-US" sz="2000" dirty="0"/>
              <a:t> lab studying particles and a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biology</a:t>
            </a:r>
            <a:r>
              <a:rPr lang="en-US" sz="2000" dirty="0"/>
              <a:t> lab studying the human genome.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9B13A-D7FB-BA45-BF29-3B8CA9B4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73" y="172218"/>
            <a:ext cx="2463800" cy="16292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050EF-30A7-A74D-9338-8DDA0720AB7E}"/>
              </a:ext>
            </a:extLst>
          </p:cNvPr>
          <p:cNvSpPr txBox="1">
            <a:spLocks/>
          </p:cNvSpPr>
          <p:nvPr/>
        </p:nvSpPr>
        <p:spPr>
          <a:xfrm>
            <a:off x="1103311" y="4528389"/>
            <a:ext cx="9898063" cy="284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In my free time I love cooking and watching my hometown Seattle Seahawks. And I LOVE CATS!</a:t>
            </a:r>
          </a:p>
          <a:p>
            <a:r>
              <a:rPr lang="en-US" sz="2400" dirty="0"/>
              <a:t>I’m also a huge Nintendo nerd and have even used coding skills to modify some games!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649C0-FF2F-4B4D-B226-6C9AFC2F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28" y="172218"/>
            <a:ext cx="2034403" cy="16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1F234-3C1C-4BC1-95BF-706E5B0EB3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647" r="-1" b="1614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33783-91A1-2042-B8F9-376A6241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What even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01382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A83F-C61D-F044-950E-A9475026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FC39-726D-4145-AC57-E3B654FD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13601"/>
          </a:xfrm>
        </p:spPr>
        <p:txBody>
          <a:bodyPr/>
          <a:lstStyle/>
          <a:p>
            <a:r>
              <a:rPr lang="en-US" dirty="0"/>
              <a:t>Imagine a recipe for your favorite food. </a:t>
            </a:r>
          </a:p>
          <a:p>
            <a:pPr lvl="1"/>
            <a:r>
              <a:rPr lang="en-US" dirty="0"/>
              <a:t>It’s a set of instructions, step-by-step, that results in something cool happening.</a:t>
            </a:r>
          </a:p>
          <a:p>
            <a:pPr lvl="1"/>
            <a:r>
              <a:rPr lang="en-US" dirty="0"/>
              <a:t>That’s what a program is! </a:t>
            </a:r>
            <a:r>
              <a:rPr lang="en-US" b="1" dirty="0"/>
              <a:t>A set of instructions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EA3897-2D9E-B54B-92CE-94B62D8E83CF}"/>
              </a:ext>
            </a:extLst>
          </p:cNvPr>
          <p:cNvSpPr txBox="1">
            <a:spLocks/>
          </p:cNvSpPr>
          <p:nvPr/>
        </p:nvSpPr>
        <p:spPr>
          <a:xfrm>
            <a:off x="1103311" y="4047952"/>
            <a:ext cx="8946541" cy="191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B631F1-A46C-C340-A30E-9918418818B4}"/>
              </a:ext>
            </a:extLst>
          </p:cNvPr>
          <p:cNvSpPr txBox="1">
            <a:spLocks/>
          </p:cNvSpPr>
          <p:nvPr/>
        </p:nvSpPr>
        <p:spPr>
          <a:xfrm>
            <a:off x="996220" y="3966519"/>
            <a:ext cx="8946541" cy="191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That recipe isn’t just pictures though (hopefully…)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language</a:t>
            </a:r>
            <a:r>
              <a:rPr lang="en-US" dirty="0"/>
              <a:t> of the recipe is just like the language of a program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34270-2A0F-3C46-BA55-85E9AFBF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764" y="66865"/>
            <a:ext cx="3480811" cy="21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F64-9098-5749-9FE0-215E47E7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Humans read human languages</a:t>
            </a:r>
            <a:br>
              <a:rPr lang="en-US" sz="3200" dirty="0"/>
            </a:br>
            <a:r>
              <a:rPr lang="en-US" sz="3200" dirty="0"/>
              <a:t>Computers read programming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9F478-6EE1-0643-9399-BE1E918E1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09195"/>
              </p:ext>
            </p:extLst>
          </p:nvPr>
        </p:nvGraphicFramePr>
        <p:xfrm>
          <a:off x="1103313" y="2039815"/>
          <a:ext cx="4473575" cy="343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61770570"/>
                    </a:ext>
                  </a:extLst>
                </a:gridCol>
              </a:tblGrid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Human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0980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665207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44393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Japanese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44130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73594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Hebrew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92025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Arabic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55207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r>
                        <a:rPr lang="en-US" dirty="0"/>
                        <a:t>Klingon (ok this one is from Star Trek)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372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AE3991-5B17-8D43-873F-92930DDA4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76173"/>
              </p:ext>
            </p:extLst>
          </p:nvPr>
        </p:nvGraphicFramePr>
        <p:xfrm>
          <a:off x="6389076" y="2039815"/>
          <a:ext cx="4310185" cy="3434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185">
                  <a:extLst>
                    <a:ext uri="{9D8B030D-6E8A-4147-A177-3AD203B41FA5}">
                      <a16:colId xmlns:a16="http://schemas.microsoft.com/office/drawing/2014/main" val="3898911990"/>
                    </a:ext>
                  </a:extLst>
                </a:gridCol>
              </a:tblGrid>
              <a:tr h="503273">
                <a:tc>
                  <a:txBody>
                    <a:bodyPr/>
                    <a:lstStyle/>
                    <a:p>
                      <a:r>
                        <a:rPr lang="en-US" dirty="0"/>
                        <a:t>Programming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00417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Python </a:t>
                      </a:r>
                      <a:r>
                        <a:rPr lang="en-US" dirty="0">
                          <a:sym typeface="Wingdings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46156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55822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84985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Perl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08629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78595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22509"/>
                  </a:ext>
                </a:extLst>
              </a:tr>
              <a:tr h="418708">
                <a:tc>
                  <a:txBody>
                    <a:bodyPr/>
                    <a:lstStyle/>
                    <a:p>
                      <a:r>
                        <a:rPr lang="en-US" dirty="0"/>
                        <a:t>MATLAB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5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DBE-3C98-A444-9FD6-B9206C7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E64C-E1CF-4246-9A35-E6BA68FF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81596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Don’t be afraid to ask questions! You’ll have a lot of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respectful and kind  to everyone.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step-by-step.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precise! Computers hate typos so always check your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FUN! This class should be challenging but completely stress-free.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BECA2-706D-174E-9A39-F77B2090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4409651"/>
            <a:ext cx="3069770" cy="1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07E-9ADF-C24C-A4AA-69165D1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839F-967D-134A-981D-B903DA28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Word (or just get a pen and paper if that is unavailable).</a:t>
            </a:r>
          </a:p>
          <a:p>
            <a:r>
              <a:rPr lang="en-US" dirty="0"/>
              <a:t>You get 1 minute to type every number, in order, starting from 1 as fast as you can.</a:t>
            </a:r>
          </a:p>
          <a:p>
            <a:r>
              <a:rPr lang="en-US" dirty="0"/>
              <a:t>It should look something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7198-9260-E842-983D-9E0143E51938}"/>
              </a:ext>
            </a:extLst>
          </p:cNvPr>
          <p:cNvSpPr txBox="1"/>
          <p:nvPr/>
        </p:nvSpPr>
        <p:spPr>
          <a:xfrm>
            <a:off x="5585361" y="3429000"/>
            <a:ext cx="102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1E20ED8-1838-CC4B-8F08-26EF418AC76B}"/>
              </a:ext>
            </a:extLst>
          </p:cNvPr>
          <p:cNvSpPr/>
          <p:nvPr/>
        </p:nvSpPr>
        <p:spPr>
          <a:xfrm>
            <a:off x="3883231" y="4150658"/>
            <a:ext cx="1465241" cy="57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2F650-D8F7-924B-9D6C-80969AAE8F49}"/>
              </a:ext>
            </a:extLst>
          </p:cNvPr>
          <p:cNvSpPr txBox="1"/>
          <p:nvPr/>
        </p:nvSpPr>
        <p:spPr>
          <a:xfrm>
            <a:off x="1516392" y="4721661"/>
            <a:ext cx="309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I’m going to do it too so try and beat me!</a:t>
            </a:r>
          </a:p>
        </p:txBody>
      </p:sp>
    </p:spTree>
    <p:extLst>
      <p:ext uri="{BB962C8B-B14F-4D97-AF65-F5344CB8AC3E}">
        <p14:creationId xmlns:p14="http://schemas.microsoft.com/office/powerpoint/2010/main" val="122247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F33D-EA23-4945-B842-4F4FCC23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48" y="2224368"/>
            <a:ext cx="4154489" cy="2204757"/>
          </a:xfrm>
        </p:spPr>
        <p:txBody>
          <a:bodyPr/>
          <a:lstStyle/>
          <a:p>
            <a:pPr algn="ctr"/>
            <a:r>
              <a:rPr lang="en-US" dirty="0"/>
              <a:t>Time’s Up!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My Turn</a:t>
            </a:r>
          </a:p>
        </p:txBody>
      </p:sp>
    </p:spTree>
    <p:extLst>
      <p:ext uri="{BB962C8B-B14F-4D97-AF65-F5344CB8AC3E}">
        <p14:creationId xmlns:p14="http://schemas.microsoft.com/office/powerpoint/2010/main" val="57493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321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Basics of Python</vt:lpstr>
      <vt:lpstr>Let’s Introduce Ourselves!</vt:lpstr>
      <vt:lpstr>About Me</vt:lpstr>
      <vt:lpstr>What even is programming?</vt:lpstr>
      <vt:lpstr>Just like a recipe</vt:lpstr>
      <vt:lpstr>Humans read human languages Computers read programming languages</vt:lpstr>
      <vt:lpstr>How to Succeed</vt:lpstr>
      <vt:lpstr>Challenge Time!</vt:lpstr>
      <vt:lpstr>Time’s Up!   My 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Jackson A. Zariski</dc:creator>
  <cp:lastModifiedBy>Jackson A. Zariski</cp:lastModifiedBy>
  <cp:revision>5</cp:revision>
  <dcterms:created xsi:type="dcterms:W3CDTF">2021-01-24T11:16:26Z</dcterms:created>
  <dcterms:modified xsi:type="dcterms:W3CDTF">2021-01-25T06:52:54Z</dcterms:modified>
</cp:coreProperties>
</file>