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0" r:id="rId4"/>
    <p:sldId id="258" r:id="rId5"/>
    <p:sldId id="265" r:id="rId6"/>
    <p:sldId id="260" r:id="rId7"/>
    <p:sldId id="271" r:id="rId8"/>
    <p:sldId id="264" r:id="rId9"/>
    <p:sldId id="262" r:id="rId10"/>
    <p:sldId id="263" r:id="rId11"/>
    <p:sldId id="266"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D0FB9-D65C-40E9-8FE4-9440FC775381}" v="1" dt="2020-12-07T18:44:04.133"/>
    <p1510:client id="{6B03E3DC-FB41-4A67-846B-D459922387A2}" v="28" dt="2020-12-07T23:19:00.530"/>
    <p1510:client id="{8746AE08-5217-45FD-AE18-F73B04FFB407}" v="2025" dt="2020-12-08T00:22:05.847"/>
    <p1510:client id="{B093A192-EB06-4485-A43D-16B738C6DC6B}" v="4" dt="2020-12-07T01:35:45.655"/>
    <p1510:client id="{C89D7555-E0AF-488A-A1EB-3E8D5E31BE24}" v="5" dt="2020-12-08T21:56:45.776"/>
    <p1510:client id="{CCB6B4FC-983A-4F0D-A3BC-34683D7CA552}" v="10" dt="2020-12-07T04:24:57.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Tianyu" userId="S::lei39694@stthomas.edu::55794fe3-0c00-49ff-a0e9-8c2d8536912f" providerId="AD" clId="Web-{2EED0FB9-D65C-40E9-8FE4-9440FC775381}"/>
    <pc:docChg chg="modSld">
      <pc:chgData name="Lei, Tianyu" userId="S::lei39694@stthomas.edu::55794fe3-0c00-49ff-a0e9-8c2d8536912f" providerId="AD" clId="Web-{2EED0FB9-D65C-40E9-8FE4-9440FC775381}" dt="2020-12-07T18:44:04.133" v="0" actId="14100"/>
      <pc:docMkLst>
        <pc:docMk/>
      </pc:docMkLst>
      <pc:sldChg chg="modSp">
        <pc:chgData name="Lei, Tianyu" userId="S::lei39694@stthomas.edu::55794fe3-0c00-49ff-a0e9-8c2d8536912f" providerId="AD" clId="Web-{2EED0FB9-D65C-40E9-8FE4-9440FC775381}" dt="2020-12-07T18:44:04.133" v="0" actId="14100"/>
        <pc:sldMkLst>
          <pc:docMk/>
          <pc:sldMk cId="2535734851" sldId="256"/>
        </pc:sldMkLst>
        <pc:spChg chg="mod">
          <ac:chgData name="Lei, Tianyu" userId="S::lei39694@stthomas.edu::55794fe3-0c00-49ff-a0e9-8c2d8536912f" providerId="AD" clId="Web-{2EED0FB9-D65C-40E9-8FE4-9440FC775381}" dt="2020-12-07T18:44:04.133" v="0" actId="14100"/>
          <ac:spMkLst>
            <pc:docMk/>
            <pc:sldMk cId="2535734851" sldId="256"/>
            <ac:spMk id="4" creationId="{7C6CD4B7-250F-C14C-9267-CA061E263304}"/>
          </ac:spMkLst>
        </pc:spChg>
      </pc:sldChg>
    </pc:docChg>
  </pc:docChgLst>
  <pc:docChgLst>
    <pc:chgData name="Lei, Tianyu" userId="S::lei39694@stthomas.edu::55794fe3-0c00-49ff-a0e9-8c2d8536912f" providerId="AD" clId="Web-{CCB6B4FC-983A-4F0D-A3BC-34683D7CA552}"/>
    <pc:docChg chg="modSld">
      <pc:chgData name="Lei, Tianyu" userId="S::lei39694@stthomas.edu::55794fe3-0c00-49ff-a0e9-8c2d8536912f" providerId="AD" clId="Web-{CCB6B4FC-983A-4F0D-A3BC-34683D7CA552}" dt="2020-12-07T04:24:57.772" v="7"/>
      <pc:docMkLst>
        <pc:docMk/>
      </pc:docMkLst>
      <pc:sldChg chg="addSp modSp">
        <pc:chgData name="Lei, Tianyu" userId="S::lei39694@stthomas.edu::55794fe3-0c00-49ff-a0e9-8c2d8536912f" providerId="AD" clId="Web-{CCB6B4FC-983A-4F0D-A3BC-34683D7CA552}" dt="2020-12-07T04:17:22.151" v="2" actId="14100"/>
        <pc:sldMkLst>
          <pc:docMk/>
          <pc:sldMk cId="2961086685" sldId="262"/>
        </pc:sldMkLst>
        <pc:picChg chg="add mod">
          <ac:chgData name="Lei, Tianyu" userId="S::lei39694@stthomas.edu::55794fe3-0c00-49ff-a0e9-8c2d8536912f" providerId="AD" clId="Web-{CCB6B4FC-983A-4F0D-A3BC-34683D7CA552}" dt="2020-12-07T04:17:22.151" v="2" actId="14100"/>
          <ac:picMkLst>
            <pc:docMk/>
            <pc:sldMk cId="2961086685" sldId="262"/>
            <ac:picMk id="3" creationId="{1138AF7E-AC66-4CFE-A68A-9BE1FBB0C08A}"/>
          </ac:picMkLst>
        </pc:picChg>
      </pc:sldChg>
      <pc:sldChg chg="addSp modSp">
        <pc:chgData name="Lei, Tianyu" userId="S::lei39694@stthomas.edu::55794fe3-0c00-49ff-a0e9-8c2d8536912f" providerId="AD" clId="Web-{CCB6B4FC-983A-4F0D-A3BC-34683D7CA552}" dt="2020-12-07T04:24:57.772" v="7"/>
        <pc:sldMkLst>
          <pc:docMk/>
          <pc:sldMk cId="3368392912" sldId="263"/>
        </pc:sldMkLst>
        <pc:graphicFrameChg chg="mod modGraphic">
          <ac:chgData name="Lei, Tianyu" userId="S::lei39694@stthomas.edu::55794fe3-0c00-49ff-a0e9-8c2d8536912f" providerId="AD" clId="Web-{CCB6B4FC-983A-4F0D-A3BC-34683D7CA552}" dt="2020-12-07T04:24:57.772" v="7"/>
          <ac:graphicFrameMkLst>
            <pc:docMk/>
            <pc:sldMk cId="3368392912" sldId="263"/>
            <ac:graphicFrameMk id="4" creationId="{61FDD3B0-96E5-4252-8525-F3B05563F368}"/>
          </ac:graphicFrameMkLst>
        </pc:graphicFrameChg>
        <pc:picChg chg="add mod">
          <ac:chgData name="Lei, Tianyu" userId="S::lei39694@stthomas.edu::55794fe3-0c00-49ff-a0e9-8c2d8536912f" providerId="AD" clId="Web-{CCB6B4FC-983A-4F0D-A3BC-34683D7CA552}" dt="2020-12-07T04:24:51.538" v="6" actId="14100"/>
          <ac:picMkLst>
            <pc:docMk/>
            <pc:sldMk cId="3368392912" sldId="263"/>
            <ac:picMk id="3" creationId="{2F24D185-94DB-40EE-ADAD-C0F2238A2233}"/>
          </ac:picMkLst>
        </pc:picChg>
      </pc:sldChg>
    </pc:docChg>
  </pc:docChgLst>
  <pc:docChgLst>
    <pc:chgData name="Xiao, Jason" userId="c05e771c-19d6-433a-ba98-988de8206cfc" providerId="ADAL" clId="{8746AE08-5217-45FD-AE18-F73B04FFB407}"/>
    <pc:docChg chg="undo custSel mod addSld delSld modSld sldOrd">
      <pc:chgData name="Xiao, Jason" userId="c05e771c-19d6-433a-ba98-988de8206cfc" providerId="ADAL" clId="{8746AE08-5217-45FD-AE18-F73B04FFB407}" dt="2020-12-08T00:22:05.847" v="2095" actId="20577"/>
      <pc:docMkLst>
        <pc:docMk/>
      </pc:docMkLst>
      <pc:sldChg chg="modSp setBg modNotesTx">
        <pc:chgData name="Xiao, Jason" userId="c05e771c-19d6-433a-ba98-988de8206cfc" providerId="ADAL" clId="{8746AE08-5217-45FD-AE18-F73B04FFB407}" dt="2020-12-08T00:21:20.130" v="2056" actId="20577"/>
        <pc:sldMkLst>
          <pc:docMk/>
          <pc:sldMk cId="2535734851" sldId="256"/>
        </pc:sldMkLst>
        <pc:spChg chg="mod">
          <ac:chgData name="Xiao, Jason" userId="c05e771c-19d6-433a-ba98-988de8206cfc" providerId="ADAL" clId="{8746AE08-5217-45FD-AE18-F73B04FFB407}" dt="2020-12-06T19:29:27.259" v="10" actId="2711"/>
          <ac:spMkLst>
            <pc:docMk/>
            <pc:sldMk cId="2535734851" sldId="256"/>
            <ac:spMk id="4" creationId="{7C6CD4B7-250F-C14C-9267-CA061E263304}"/>
          </ac:spMkLst>
        </pc:spChg>
        <pc:spChg chg="mod">
          <ac:chgData name="Xiao, Jason" userId="c05e771c-19d6-433a-ba98-988de8206cfc" providerId="ADAL" clId="{8746AE08-5217-45FD-AE18-F73B04FFB407}" dt="2020-12-06T19:29:13.843" v="2" actId="2711"/>
          <ac:spMkLst>
            <pc:docMk/>
            <pc:sldMk cId="2535734851" sldId="256"/>
            <ac:spMk id="5" creationId="{44F9F310-96FC-BD43-8A13-5BA9792C7420}"/>
          </ac:spMkLst>
        </pc:spChg>
        <pc:spChg chg="mod">
          <ac:chgData name="Xiao, Jason" userId="c05e771c-19d6-433a-ba98-988de8206cfc" providerId="ADAL" clId="{8746AE08-5217-45FD-AE18-F73B04FFB407}" dt="2020-12-06T19:29:09.255" v="0" actId="2711"/>
          <ac:spMkLst>
            <pc:docMk/>
            <pc:sldMk cId="2535734851" sldId="256"/>
            <ac:spMk id="6" creationId="{438E4DDB-A902-9543-AF16-124649F33399}"/>
          </ac:spMkLst>
        </pc:spChg>
      </pc:sldChg>
      <pc:sldChg chg="addSp modSp setBg modNotesTx">
        <pc:chgData name="Xiao, Jason" userId="c05e771c-19d6-433a-ba98-988de8206cfc" providerId="ADAL" clId="{8746AE08-5217-45FD-AE18-F73B04FFB407}" dt="2020-12-08T00:21:17.677" v="2055" actId="20577"/>
        <pc:sldMkLst>
          <pc:docMk/>
          <pc:sldMk cId="1470766087" sldId="257"/>
        </pc:sldMkLst>
        <pc:spChg chg="mod">
          <ac:chgData name="Xiao, Jason" userId="c05e771c-19d6-433a-ba98-988de8206cfc" providerId="ADAL" clId="{8746AE08-5217-45FD-AE18-F73B04FFB407}" dt="2020-12-06T23:04:11.677" v="890" actId="403"/>
          <ac:spMkLst>
            <pc:docMk/>
            <pc:sldMk cId="1470766087" sldId="257"/>
            <ac:spMk id="2" creationId="{07B1B1E9-F5CC-9740-A969-707DADB1A823}"/>
          </ac:spMkLst>
        </pc:spChg>
        <pc:spChg chg="mod">
          <ac:chgData name="Xiao, Jason" userId="c05e771c-19d6-433a-ba98-988de8206cfc" providerId="ADAL" clId="{8746AE08-5217-45FD-AE18-F73B04FFB407}" dt="2020-12-08T00:19:30.666" v="2025" actId="20577"/>
          <ac:spMkLst>
            <pc:docMk/>
            <pc:sldMk cId="1470766087" sldId="257"/>
            <ac:spMk id="3" creationId="{FF1C4B29-E455-4A42-AEB0-34C8488015F2}"/>
          </ac:spMkLst>
        </pc:spChg>
        <pc:spChg chg="add mod">
          <ac:chgData name="Xiao, Jason" userId="c05e771c-19d6-433a-ba98-988de8206cfc" providerId="ADAL" clId="{8746AE08-5217-45FD-AE18-F73B04FFB407}" dt="2020-12-06T22:53:56.648" v="291" actId="403"/>
          <ac:spMkLst>
            <pc:docMk/>
            <pc:sldMk cId="1470766087" sldId="257"/>
            <ac:spMk id="4" creationId="{8CA679A3-388B-4731-881E-0D2B74F4F673}"/>
          </ac:spMkLst>
        </pc:spChg>
      </pc:sldChg>
      <pc:sldChg chg="addSp delSp modSp setBg modNotesTx">
        <pc:chgData name="Xiao, Jason" userId="c05e771c-19d6-433a-ba98-988de8206cfc" providerId="ADAL" clId="{8746AE08-5217-45FD-AE18-F73B04FFB407}" dt="2020-12-08T00:20:35.732" v="2038" actId="20577"/>
        <pc:sldMkLst>
          <pc:docMk/>
          <pc:sldMk cId="3125260524" sldId="258"/>
        </pc:sldMkLst>
        <pc:spChg chg="mod">
          <ac:chgData name="Xiao, Jason" userId="c05e771c-19d6-433a-ba98-988de8206cfc" providerId="ADAL" clId="{8746AE08-5217-45FD-AE18-F73B04FFB407}" dt="2020-12-06T23:04:08.761" v="889" actId="403"/>
          <ac:spMkLst>
            <pc:docMk/>
            <pc:sldMk cId="3125260524" sldId="258"/>
            <ac:spMk id="2" creationId="{07B1B1E9-F5CC-9740-A969-707DADB1A823}"/>
          </ac:spMkLst>
        </pc:spChg>
        <pc:spChg chg="mod">
          <ac:chgData name="Xiao, Jason" userId="c05e771c-19d6-433a-ba98-988de8206cfc" providerId="ADAL" clId="{8746AE08-5217-45FD-AE18-F73B04FFB407}" dt="2020-12-06T23:03:57.171" v="888" actId="20577"/>
          <ac:spMkLst>
            <pc:docMk/>
            <pc:sldMk cId="3125260524" sldId="258"/>
            <ac:spMk id="3" creationId="{FF1C4B29-E455-4A42-AEB0-34C8488015F2}"/>
          </ac:spMkLst>
        </pc:spChg>
        <pc:picChg chg="add del">
          <ac:chgData name="Xiao, Jason" userId="c05e771c-19d6-433a-ba98-988de8206cfc" providerId="ADAL" clId="{8746AE08-5217-45FD-AE18-F73B04FFB407}" dt="2020-12-06T21:28:07.958" v="28"/>
          <ac:picMkLst>
            <pc:docMk/>
            <pc:sldMk cId="3125260524" sldId="258"/>
            <ac:picMk id="1026" creationId="{1919BD64-8D40-415A-B861-2B29EC573E5A}"/>
          </ac:picMkLst>
        </pc:picChg>
      </pc:sldChg>
      <pc:sldChg chg="del">
        <pc:chgData name="Xiao, Jason" userId="c05e771c-19d6-433a-ba98-988de8206cfc" providerId="ADAL" clId="{8746AE08-5217-45FD-AE18-F73B04FFB407}" dt="2020-12-06T21:28:19.943" v="34" actId="2696"/>
        <pc:sldMkLst>
          <pc:docMk/>
          <pc:sldMk cId="112771754" sldId="259"/>
        </pc:sldMkLst>
      </pc:sldChg>
      <pc:sldChg chg="add del">
        <pc:chgData name="Xiao, Jason" userId="c05e771c-19d6-433a-ba98-988de8206cfc" providerId="ADAL" clId="{8746AE08-5217-45FD-AE18-F73B04FFB407}" dt="2020-12-06T21:28:09.442" v="30"/>
        <pc:sldMkLst>
          <pc:docMk/>
          <pc:sldMk cId="374009034" sldId="259"/>
        </pc:sldMkLst>
      </pc:sldChg>
      <pc:sldChg chg="add del">
        <pc:chgData name="Xiao, Jason" userId="c05e771c-19d6-433a-ba98-988de8206cfc" providerId="ADAL" clId="{8746AE08-5217-45FD-AE18-F73B04FFB407}" dt="2020-12-06T19:31:57.895" v="15" actId="2696"/>
        <pc:sldMkLst>
          <pc:docMk/>
          <pc:sldMk cId="762995615" sldId="259"/>
        </pc:sldMkLst>
      </pc:sldChg>
      <pc:sldChg chg="add del setBg modNotesTx">
        <pc:chgData name="Xiao, Jason" userId="c05e771c-19d6-433a-ba98-988de8206cfc" providerId="ADAL" clId="{8746AE08-5217-45FD-AE18-F73B04FFB407}" dt="2020-12-06T19:32:13.877" v="20" actId="2696"/>
        <pc:sldMkLst>
          <pc:docMk/>
          <pc:sldMk cId="955989840" sldId="259"/>
        </pc:sldMkLst>
      </pc:sldChg>
      <pc:sldChg chg="add del setBg">
        <pc:chgData name="Xiao, Jason" userId="c05e771c-19d6-433a-ba98-988de8206cfc" providerId="ADAL" clId="{8746AE08-5217-45FD-AE18-F73B04FFB407}" dt="2020-12-06T21:28:13.487" v="32"/>
        <pc:sldMkLst>
          <pc:docMk/>
          <pc:sldMk cId="2449045068" sldId="259"/>
        </pc:sldMkLst>
      </pc:sldChg>
      <pc:sldChg chg="addSp delSp modSp add mod ord setBg modNotesTx">
        <pc:chgData name="Xiao, Jason" userId="c05e771c-19d6-433a-ba98-988de8206cfc" providerId="ADAL" clId="{8746AE08-5217-45FD-AE18-F73B04FFB407}" dt="2020-12-08T00:20:48.093" v="2042" actId="20577"/>
        <pc:sldMkLst>
          <pc:docMk/>
          <pc:sldMk cId="1892830676" sldId="260"/>
        </pc:sldMkLst>
        <pc:spChg chg="mod">
          <ac:chgData name="Xiao, Jason" userId="c05e771c-19d6-433a-ba98-988de8206cfc" providerId="ADAL" clId="{8746AE08-5217-45FD-AE18-F73B04FFB407}" dt="2020-12-07T23:54:52.016" v="1610" actId="14100"/>
          <ac:spMkLst>
            <pc:docMk/>
            <pc:sldMk cId="1892830676" sldId="260"/>
            <ac:spMk id="2" creationId="{07B1B1E9-F5CC-9740-A969-707DADB1A823}"/>
          </ac:spMkLst>
        </pc:spChg>
        <pc:spChg chg="add del mod">
          <ac:chgData name="Xiao, Jason" userId="c05e771c-19d6-433a-ba98-988de8206cfc" providerId="ADAL" clId="{8746AE08-5217-45FD-AE18-F73B04FFB407}" dt="2020-12-06T23:12:22.519" v="1253"/>
          <ac:spMkLst>
            <pc:docMk/>
            <pc:sldMk cId="1892830676" sldId="260"/>
            <ac:spMk id="3" creationId="{FF1C4B29-E455-4A42-AEB0-34C8488015F2}"/>
          </ac:spMkLst>
        </pc:spChg>
        <pc:spChg chg="add del">
          <ac:chgData name="Xiao, Jason" userId="c05e771c-19d6-433a-ba98-988de8206cfc" providerId="ADAL" clId="{8746AE08-5217-45FD-AE18-F73B04FFB407}" dt="2020-12-06T23:12:31.764" v="1256" actId="26606"/>
          <ac:spMkLst>
            <pc:docMk/>
            <pc:sldMk cId="1892830676" sldId="260"/>
            <ac:spMk id="11" creationId="{A4AC5506-6312-4701-8D3C-40187889A947}"/>
          </ac:spMkLst>
        </pc:spChg>
        <pc:graphicFrameChg chg="add del mod">
          <ac:chgData name="Xiao, Jason" userId="c05e771c-19d6-433a-ba98-988de8206cfc" providerId="ADAL" clId="{8746AE08-5217-45FD-AE18-F73B04FFB407}" dt="2020-12-06T23:12:16.833" v="1250"/>
          <ac:graphicFrameMkLst>
            <pc:docMk/>
            <pc:sldMk cId="1892830676" sldId="260"/>
            <ac:graphicFrameMk id="4" creationId="{2E396785-F0E4-4B15-A065-873D7E1AC6D7}"/>
          </ac:graphicFrameMkLst>
        </pc:graphicFrameChg>
        <pc:graphicFrameChg chg="add del mod">
          <ac:chgData name="Xiao, Jason" userId="c05e771c-19d6-433a-ba98-988de8206cfc" providerId="ADAL" clId="{8746AE08-5217-45FD-AE18-F73B04FFB407}" dt="2020-12-06T23:12:20.701" v="1252"/>
          <ac:graphicFrameMkLst>
            <pc:docMk/>
            <pc:sldMk cId="1892830676" sldId="260"/>
            <ac:graphicFrameMk id="5" creationId="{418F4741-C9A8-4C8D-A6A8-FCD77106F19E}"/>
          </ac:graphicFrameMkLst>
        </pc:graphicFrameChg>
        <pc:graphicFrameChg chg="add mod modGraphic">
          <ac:chgData name="Xiao, Jason" userId="c05e771c-19d6-433a-ba98-988de8206cfc" providerId="ADAL" clId="{8746AE08-5217-45FD-AE18-F73B04FFB407}" dt="2020-12-06T23:34:25.650" v="1482" actId="14100"/>
          <ac:graphicFrameMkLst>
            <pc:docMk/>
            <pc:sldMk cId="1892830676" sldId="260"/>
            <ac:graphicFrameMk id="6" creationId="{C747A3CC-570A-4EF8-AFEB-ADBDB7638198}"/>
          </ac:graphicFrameMkLst>
        </pc:graphicFrameChg>
        <pc:picChg chg="add mod">
          <ac:chgData name="Xiao, Jason" userId="c05e771c-19d6-433a-ba98-988de8206cfc" providerId="ADAL" clId="{8746AE08-5217-45FD-AE18-F73B04FFB407}" dt="2020-12-06T23:34:15.346" v="1481" actId="1076"/>
          <ac:picMkLst>
            <pc:docMk/>
            <pc:sldMk cId="1892830676" sldId="260"/>
            <ac:picMk id="8" creationId="{14C78961-C039-4D43-BD6F-CD7017A125C5}"/>
          </ac:picMkLst>
        </pc:picChg>
        <pc:picChg chg="add mod">
          <ac:chgData name="Xiao, Jason" userId="c05e771c-19d6-433a-ba98-988de8206cfc" providerId="ADAL" clId="{8746AE08-5217-45FD-AE18-F73B04FFB407}" dt="2020-12-06T23:34:13.574" v="1480" actId="1076"/>
          <ac:picMkLst>
            <pc:docMk/>
            <pc:sldMk cId="1892830676" sldId="260"/>
            <ac:picMk id="9" creationId="{688A2375-F8D6-4D56-B2EB-58868A03703C}"/>
          </ac:picMkLst>
        </pc:picChg>
        <pc:picChg chg="add mod">
          <ac:chgData name="Xiao, Jason" userId="c05e771c-19d6-433a-ba98-988de8206cfc" providerId="ADAL" clId="{8746AE08-5217-45FD-AE18-F73B04FFB407}" dt="2020-12-06T23:34:10.578" v="1479" actId="1076"/>
          <ac:picMkLst>
            <pc:docMk/>
            <pc:sldMk cId="1892830676" sldId="260"/>
            <ac:picMk id="10" creationId="{CDEA9EA3-D8A9-4A8A-9340-4A5C4195DE52}"/>
          </ac:picMkLst>
        </pc:picChg>
      </pc:sldChg>
      <pc:sldChg chg="add del setBg">
        <pc:chgData name="Xiao, Jason" userId="c05e771c-19d6-433a-ba98-988de8206cfc" providerId="ADAL" clId="{8746AE08-5217-45FD-AE18-F73B04FFB407}" dt="2020-12-06T19:32:13.318" v="19" actId="2696"/>
        <pc:sldMkLst>
          <pc:docMk/>
          <pc:sldMk cId="2067866008" sldId="260"/>
        </pc:sldMkLst>
      </pc:sldChg>
      <pc:sldChg chg="modSp add del">
        <pc:chgData name="Xiao, Jason" userId="c05e771c-19d6-433a-ba98-988de8206cfc" providerId="ADAL" clId="{8746AE08-5217-45FD-AE18-F73B04FFB407}" dt="2020-12-06T23:31:11.092" v="1468" actId="2696"/>
        <pc:sldMkLst>
          <pc:docMk/>
          <pc:sldMk cId="2374295344" sldId="261"/>
        </pc:sldMkLst>
        <pc:spChg chg="mod">
          <ac:chgData name="Xiao, Jason" userId="c05e771c-19d6-433a-ba98-988de8206cfc" providerId="ADAL" clId="{8746AE08-5217-45FD-AE18-F73B04FFB407}" dt="2020-12-06T23:04:24.128" v="895" actId="403"/>
          <ac:spMkLst>
            <pc:docMk/>
            <pc:sldMk cId="2374295344" sldId="261"/>
            <ac:spMk id="2" creationId="{07B1B1E9-F5CC-9740-A969-707DADB1A823}"/>
          </ac:spMkLst>
        </pc:spChg>
        <pc:spChg chg="mod">
          <ac:chgData name="Xiao, Jason" userId="c05e771c-19d6-433a-ba98-988de8206cfc" providerId="ADAL" clId="{8746AE08-5217-45FD-AE18-F73B04FFB407}" dt="2020-12-06T22:47:40.475" v="188" actId="207"/>
          <ac:spMkLst>
            <pc:docMk/>
            <pc:sldMk cId="2374295344" sldId="261"/>
            <ac:spMk id="3" creationId="{FF1C4B29-E455-4A42-AEB0-34C8488015F2}"/>
          </ac:spMkLst>
        </pc:spChg>
      </pc:sldChg>
      <pc:sldChg chg="addSp delSp modSp add ord modNotesTx">
        <pc:chgData name="Xiao, Jason" userId="c05e771c-19d6-433a-ba98-988de8206cfc" providerId="ADAL" clId="{8746AE08-5217-45FD-AE18-F73B04FFB407}" dt="2020-12-08T00:21:13.767" v="2054" actId="20577"/>
        <pc:sldMkLst>
          <pc:docMk/>
          <pc:sldMk cId="2961086685" sldId="262"/>
        </pc:sldMkLst>
        <pc:spChg chg="mod">
          <ac:chgData name="Xiao, Jason" userId="c05e771c-19d6-433a-ba98-988de8206cfc" providerId="ADAL" clId="{8746AE08-5217-45FD-AE18-F73B04FFB407}" dt="2020-12-06T23:26:08.371" v="1429" actId="20577"/>
          <ac:spMkLst>
            <pc:docMk/>
            <pc:sldMk cId="2961086685" sldId="262"/>
            <ac:spMk id="2" creationId="{07B1B1E9-F5CC-9740-A969-707DADB1A823}"/>
          </ac:spMkLst>
        </pc:spChg>
        <pc:spChg chg="del mod">
          <ac:chgData name="Xiao, Jason" userId="c05e771c-19d6-433a-ba98-988de8206cfc" providerId="ADAL" clId="{8746AE08-5217-45FD-AE18-F73B04FFB407}" dt="2020-12-06T23:16:22.191" v="1293"/>
          <ac:spMkLst>
            <pc:docMk/>
            <pc:sldMk cId="2961086685" sldId="262"/>
            <ac:spMk id="3" creationId="{FF1C4B29-E455-4A42-AEB0-34C8488015F2}"/>
          </ac:spMkLst>
        </pc:spChg>
        <pc:graphicFrameChg chg="add mod modGraphic">
          <ac:chgData name="Xiao, Jason" userId="c05e771c-19d6-433a-ba98-988de8206cfc" providerId="ADAL" clId="{8746AE08-5217-45FD-AE18-F73B04FFB407}" dt="2020-12-06T23:39:30.664" v="1586" actId="14100"/>
          <ac:graphicFrameMkLst>
            <pc:docMk/>
            <pc:sldMk cId="2961086685" sldId="262"/>
            <ac:graphicFrameMk id="4" creationId="{06526B49-5917-49E1-92FA-03ED78DFEE57}"/>
          </ac:graphicFrameMkLst>
        </pc:graphicFrameChg>
      </pc:sldChg>
      <pc:sldChg chg="addSp delSp modSp add modNotesTx">
        <pc:chgData name="Xiao, Jason" userId="c05e771c-19d6-433a-ba98-988de8206cfc" providerId="ADAL" clId="{8746AE08-5217-45FD-AE18-F73B04FFB407}" dt="2020-12-08T00:21:35.799" v="2064" actId="20577"/>
        <pc:sldMkLst>
          <pc:docMk/>
          <pc:sldMk cId="3368392912" sldId="263"/>
        </pc:sldMkLst>
        <pc:spChg chg="mod">
          <ac:chgData name="Xiao, Jason" userId="c05e771c-19d6-433a-ba98-988de8206cfc" providerId="ADAL" clId="{8746AE08-5217-45FD-AE18-F73B04FFB407}" dt="2020-12-06T23:30:49.896" v="1446" actId="20577"/>
          <ac:spMkLst>
            <pc:docMk/>
            <pc:sldMk cId="3368392912" sldId="263"/>
            <ac:spMk id="2" creationId="{07B1B1E9-F5CC-9740-A969-707DADB1A823}"/>
          </ac:spMkLst>
        </pc:spChg>
        <pc:spChg chg="del mod">
          <ac:chgData name="Xiao, Jason" userId="c05e771c-19d6-433a-ba98-988de8206cfc" providerId="ADAL" clId="{8746AE08-5217-45FD-AE18-F73B04FFB407}" dt="2020-12-06T23:26:28.537" v="1430" actId="478"/>
          <ac:spMkLst>
            <pc:docMk/>
            <pc:sldMk cId="3368392912" sldId="263"/>
            <ac:spMk id="3" creationId="{FF1C4B29-E455-4A42-AEB0-34C8488015F2}"/>
          </ac:spMkLst>
        </pc:spChg>
        <pc:spChg chg="mod">
          <ac:chgData name="Xiao, Jason" userId="c05e771c-19d6-433a-ba98-988de8206cfc" providerId="ADAL" clId="{8746AE08-5217-45FD-AE18-F73B04FFB407}" dt="2020-12-07T23:53:09.610" v="1604" actId="1076"/>
          <ac:spMkLst>
            <pc:docMk/>
            <pc:sldMk cId="3368392912" sldId="263"/>
            <ac:spMk id="5" creationId="{A4C2BE25-16FE-488F-B1E8-FC54F4D3F25F}"/>
          </ac:spMkLst>
        </pc:spChg>
        <pc:graphicFrameChg chg="add mod modGraphic">
          <ac:chgData name="Xiao, Jason" userId="c05e771c-19d6-433a-ba98-988de8206cfc" providerId="ADAL" clId="{8746AE08-5217-45FD-AE18-F73B04FFB407}" dt="2020-12-07T23:53:19.124" v="1605" actId="14100"/>
          <ac:graphicFrameMkLst>
            <pc:docMk/>
            <pc:sldMk cId="3368392912" sldId="263"/>
            <ac:graphicFrameMk id="4" creationId="{61FDD3B0-96E5-4252-8525-F3B05563F368}"/>
          </ac:graphicFrameMkLst>
        </pc:graphicFrameChg>
        <pc:picChg chg="mod">
          <ac:chgData name="Xiao, Jason" userId="c05e771c-19d6-433a-ba98-988de8206cfc" providerId="ADAL" clId="{8746AE08-5217-45FD-AE18-F73B04FFB407}" dt="2020-12-07T23:54:22.911" v="1609" actId="14100"/>
          <ac:picMkLst>
            <pc:docMk/>
            <pc:sldMk cId="3368392912" sldId="263"/>
            <ac:picMk id="3" creationId="{2F24D185-94DB-40EE-ADAD-C0F2238A2233}"/>
          </ac:picMkLst>
        </pc:picChg>
      </pc:sldChg>
      <pc:sldChg chg="addSp delSp modSp add ord modNotesTx">
        <pc:chgData name="Xiao, Jason" userId="c05e771c-19d6-433a-ba98-988de8206cfc" providerId="ADAL" clId="{8746AE08-5217-45FD-AE18-F73B04FFB407}" dt="2020-12-08T00:20:58.894" v="2048" actId="20577"/>
        <pc:sldMkLst>
          <pc:docMk/>
          <pc:sldMk cId="2377279263" sldId="264"/>
        </pc:sldMkLst>
        <pc:spChg chg="mod">
          <ac:chgData name="Xiao, Jason" userId="c05e771c-19d6-433a-ba98-988de8206cfc" providerId="ADAL" clId="{8746AE08-5217-45FD-AE18-F73B04FFB407}" dt="2020-12-06T23:04:17.172" v="892" actId="403"/>
          <ac:spMkLst>
            <pc:docMk/>
            <pc:sldMk cId="2377279263" sldId="264"/>
            <ac:spMk id="2" creationId="{07B1B1E9-F5CC-9740-A969-707DADB1A823}"/>
          </ac:spMkLst>
        </pc:spChg>
        <pc:spChg chg="del mod">
          <ac:chgData name="Xiao, Jason" userId="c05e771c-19d6-433a-ba98-988de8206cfc" providerId="ADAL" clId="{8746AE08-5217-45FD-AE18-F73B04FFB407}" dt="2020-12-06T23:15:54.014" v="1289"/>
          <ac:spMkLst>
            <pc:docMk/>
            <pc:sldMk cId="2377279263" sldId="264"/>
            <ac:spMk id="3" creationId="{FF1C4B29-E455-4A42-AEB0-34C8488015F2}"/>
          </ac:spMkLst>
        </pc:spChg>
        <pc:graphicFrameChg chg="add mod modGraphic">
          <ac:chgData name="Xiao, Jason" userId="c05e771c-19d6-433a-ba98-988de8206cfc" providerId="ADAL" clId="{8746AE08-5217-45FD-AE18-F73B04FFB407}" dt="2020-12-06T23:39:19.171" v="1583" actId="14100"/>
          <ac:graphicFrameMkLst>
            <pc:docMk/>
            <pc:sldMk cId="2377279263" sldId="264"/>
            <ac:graphicFrameMk id="4" creationId="{5ABC51AB-96F3-4150-BB02-7428C2332371}"/>
          </ac:graphicFrameMkLst>
        </pc:graphicFrameChg>
      </pc:sldChg>
      <pc:sldChg chg="modSp add ord modNotesTx">
        <pc:chgData name="Xiao, Jason" userId="c05e771c-19d6-433a-ba98-988de8206cfc" providerId="ADAL" clId="{8746AE08-5217-45FD-AE18-F73B04FFB407}" dt="2020-12-08T00:20:41.995" v="2040" actId="20577"/>
        <pc:sldMkLst>
          <pc:docMk/>
          <pc:sldMk cId="1224179800" sldId="265"/>
        </pc:sldMkLst>
        <pc:spChg chg="mod">
          <ac:chgData name="Xiao, Jason" userId="c05e771c-19d6-433a-ba98-988de8206cfc" providerId="ADAL" clId="{8746AE08-5217-45FD-AE18-F73B04FFB407}" dt="2020-12-06T23:09:04.527" v="1204" actId="20577"/>
          <ac:spMkLst>
            <pc:docMk/>
            <pc:sldMk cId="1224179800" sldId="265"/>
            <ac:spMk id="2" creationId="{07B1B1E9-F5CC-9740-A969-707DADB1A823}"/>
          </ac:spMkLst>
        </pc:spChg>
        <pc:spChg chg="mod">
          <ac:chgData name="Xiao, Jason" userId="c05e771c-19d6-433a-ba98-988de8206cfc" providerId="ADAL" clId="{8746AE08-5217-45FD-AE18-F73B04FFB407}" dt="2020-12-06T23:07:02.811" v="1174" actId="20577"/>
          <ac:spMkLst>
            <pc:docMk/>
            <pc:sldMk cId="1224179800" sldId="265"/>
            <ac:spMk id="3" creationId="{FF1C4B29-E455-4A42-AEB0-34C8488015F2}"/>
          </ac:spMkLst>
        </pc:spChg>
      </pc:sldChg>
      <pc:sldChg chg="addSp delSp modSp add ord modNotesTx">
        <pc:chgData name="Xiao, Jason" userId="c05e771c-19d6-433a-ba98-988de8206cfc" providerId="ADAL" clId="{8746AE08-5217-45FD-AE18-F73B04FFB407}" dt="2020-12-08T00:22:01.652" v="2093" actId="20577"/>
        <pc:sldMkLst>
          <pc:docMk/>
          <pc:sldMk cId="3563972368" sldId="266"/>
        </pc:sldMkLst>
        <pc:spChg chg="mod">
          <ac:chgData name="Xiao, Jason" userId="c05e771c-19d6-433a-ba98-988de8206cfc" providerId="ADAL" clId="{8746AE08-5217-45FD-AE18-F73B04FFB407}" dt="2020-12-08T00:16:02.423" v="1940" actId="403"/>
          <ac:spMkLst>
            <pc:docMk/>
            <pc:sldMk cId="3563972368" sldId="266"/>
            <ac:spMk id="2" creationId="{07B1B1E9-F5CC-9740-A969-707DADB1A823}"/>
          </ac:spMkLst>
        </pc:spChg>
        <pc:spChg chg="del mod">
          <ac:chgData name="Xiao, Jason" userId="c05e771c-19d6-433a-ba98-988de8206cfc" providerId="ADAL" clId="{8746AE08-5217-45FD-AE18-F73B04FFB407}" dt="2020-12-06T23:16:53.431" v="1298" actId="478"/>
          <ac:spMkLst>
            <pc:docMk/>
            <pc:sldMk cId="3563972368" sldId="266"/>
            <ac:spMk id="3" creationId="{FF1C4B29-E455-4A42-AEB0-34C8488015F2}"/>
          </ac:spMkLst>
        </pc:spChg>
        <pc:graphicFrameChg chg="add del mod modGraphic">
          <ac:chgData name="Xiao, Jason" userId="c05e771c-19d6-433a-ba98-988de8206cfc" providerId="ADAL" clId="{8746AE08-5217-45FD-AE18-F73B04FFB407}" dt="2020-12-06T23:17:35.559" v="1305" actId="478"/>
          <ac:graphicFrameMkLst>
            <pc:docMk/>
            <pc:sldMk cId="3563972368" sldId="266"/>
            <ac:graphicFrameMk id="4" creationId="{10416098-FC65-4E2B-8950-CBB3499701D2}"/>
          </ac:graphicFrameMkLst>
        </pc:graphicFrameChg>
        <pc:graphicFrameChg chg="add mod modGraphic">
          <ac:chgData name="Xiao, Jason" userId="c05e771c-19d6-433a-ba98-988de8206cfc" providerId="ADAL" clId="{8746AE08-5217-45FD-AE18-F73B04FFB407}" dt="2020-12-06T23:25:28.779" v="1427" actId="1076"/>
          <ac:graphicFrameMkLst>
            <pc:docMk/>
            <pc:sldMk cId="3563972368" sldId="266"/>
            <ac:graphicFrameMk id="5" creationId="{510F7CD3-0E1E-4793-BEEF-35A69AAEF72A}"/>
          </ac:graphicFrameMkLst>
        </pc:graphicFrameChg>
      </pc:sldChg>
      <pc:sldChg chg="modSp add del">
        <pc:chgData name="Xiao, Jason" userId="c05e771c-19d6-433a-ba98-988de8206cfc" providerId="ADAL" clId="{8746AE08-5217-45FD-AE18-F73B04FFB407}" dt="2020-12-06T23:31:11.897" v="1469" actId="2696"/>
        <pc:sldMkLst>
          <pc:docMk/>
          <pc:sldMk cId="588913159" sldId="267"/>
        </pc:sldMkLst>
        <pc:spChg chg="mod">
          <ac:chgData name="Xiao, Jason" userId="c05e771c-19d6-433a-ba98-988de8206cfc" providerId="ADAL" clId="{8746AE08-5217-45FD-AE18-F73B04FFB407}" dt="2020-12-06T22:47:54.600" v="193" actId="207"/>
          <ac:spMkLst>
            <pc:docMk/>
            <pc:sldMk cId="588913159" sldId="267"/>
            <ac:spMk id="2" creationId="{07B1B1E9-F5CC-9740-A969-707DADB1A823}"/>
          </ac:spMkLst>
        </pc:spChg>
        <pc:spChg chg="mod">
          <ac:chgData name="Xiao, Jason" userId="c05e771c-19d6-433a-ba98-988de8206cfc" providerId="ADAL" clId="{8746AE08-5217-45FD-AE18-F73B04FFB407}" dt="2020-12-06T22:47:55.677" v="194" actId="207"/>
          <ac:spMkLst>
            <pc:docMk/>
            <pc:sldMk cId="588913159" sldId="267"/>
            <ac:spMk id="3" creationId="{FF1C4B29-E455-4A42-AEB0-34C8488015F2}"/>
          </ac:spMkLst>
        </pc:spChg>
      </pc:sldChg>
      <pc:sldChg chg="modSp add del">
        <pc:chgData name="Xiao, Jason" userId="c05e771c-19d6-433a-ba98-988de8206cfc" providerId="ADAL" clId="{8746AE08-5217-45FD-AE18-F73B04FFB407}" dt="2020-12-06T23:31:12.662" v="1470" actId="2696"/>
        <pc:sldMkLst>
          <pc:docMk/>
          <pc:sldMk cId="2939168240" sldId="268"/>
        </pc:sldMkLst>
        <pc:spChg chg="mod">
          <ac:chgData name="Xiao, Jason" userId="c05e771c-19d6-433a-ba98-988de8206cfc" providerId="ADAL" clId="{8746AE08-5217-45FD-AE18-F73B04FFB407}" dt="2020-12-06T22:47:58.466" v="196" actId="207"/>
          <ac:spMkLst>
            <pc:docMk/>
            <pc:sldMk cId="2939168240" sldId="268"/>
            <ac:spMk id="2" creationId="{07B1B1E9-F5CC-9740-A969-707DADB1A823}"/>
          </ac:spMkLst>
        </pc:spChg>
        <pc:spChg chg="mod">
          <ac:chgData name="Xiao, Jason" userId="c05e771c-19d6-433a-ba98-988de8206cfc" providerId="ADAL" clId="{8746AE08-5217-45FD-AE18-F73B04FFB407}" dt="2020-12-06T22:47:57.528" v="195" actId="207"/>
          <ac:spMkLst>
            <pc:docMk/>
            <pc:sldMk cId="2939168240" sldId="268"/>
            <ac:spMk id="3" creationId="{FF1C4B29-E455-4A42-AEB0-34C8488015F2}"/>
          </ac:spMkLst>
        </pc:spChg>
      </pc:sldChg>
      <pc:sldChg chg="add del">
        <pc:chgData name="Xiao, Jason" userId="c05e771c-19d6-433a-ba98-988de8206cfc" providerId="ADAL" clId="{8746AE08-5217-45FD-AE18-F73B04FFB407}" dt="2020-12-06T23:31:34.010" v="1471" actId="2696"/>
        <pc:sldMkLst>
          <pc:docMk/>
          <pc:sldMk cId="561858467" sldId="269"/>
        </pc:sldMkLst>
      </pc:sldChg>
      <pc:sldChg chg="addSp delSp modSp add mod ord setBg modNotesTx">
        <pc:chgData name="Xiao, Jason" userId="c05e771c-19d6-433a-ba98-988de8206cfc" providerId="ADAL" clId="{8746AE08-5217-45FD-AE18-F73B04FFB407}" dt="2020-12-08T00:20:25.157" v="2031" actId="20577"/>
        <pc:sldMkLst>
          <pc:docMk/>
          <pc:sldMk cId="518283698" sldId="270"/>
        </pc:sldMkLst>
        <pc:spChg chg="mod">
          <ac:chgData name="Xiao, Jason" userId="c05e771c-19d6-433a-ba98-988de8206cfc" providerId="ADAL" clId="{8746AE08-5217-45FD-AE18-F73B04FFB407}" dt="2020-12-06T23:11:19.962" v="1248" actId="14100"/>
          <ac:spMkLst>
            <pc:docMk/>
            <pc:sldMk cId="518283698" sldId="270"/>
            <ac:spMk id="2" creationId="{07B1B1E9-F5CC-9740-A969-707DADB1A823}"/>
          </ac:spMkLst>
        </pc:spChg>
        <pc:spChg chg="del">
          <ac:chgData name="Xiao, Jason" userId="c05e771c-19d6-433a-ba98-988de8206cfc" providerId="ADAL" clId="{8746AE08-5217-45FD-AE18-F73B04FFB407}" dt="2020-12-06T23:09:14.506" v="1205"/>
          <ac:spMkLst>
            <pc:docMk/>
            <pc:sldMk cId="518283698" sldId="270"/>
            <ac:spMk id="3" creationId="{FF1C4B29-E455-4A42-AEB0-34C8488015F2}"/>
          </ac:spMkLst>
        </pc:spChg>
        <pc:spChg chg="add del mod">
          <ac:chgData name="Xiao, Jason" userId="c05e771c-19d6-433a-ba98-988de8206cfc" providerId="ADAL" clId="{8746AE08-5217-45FD-AE18-F73B04FFB407}" dt="2020-12-06T23:09:43.750" v="1213"/>
          <ac:spMkLst>
            <pc:docMk/>
            <pc:sldMk cId="518283698" sldId="270"/>
            <ac:spMk id="8" creationId="{67F8897A-9E57-4919-A3FC-9828F466D5B6}"/>
          </ac:spMkLst>
        </pc:spChg>
        <pc:spChg chg="add del">
          <ac:chgData name="Xiao, Jason" userId="c05e771c-19d6-433a-ba98-988de8206cfc" providerId="ADAL" clId="{8746AE08-5217-45FD-AE18-F73B04FFB407}" dt="2020-12-06T23:09:23.212" v="1208" actId="26606"/>
          <ac:spMkLst>
            <pc:docMk/>
            <pc:sldMk cId="518283698" sldId="270"/>
            <ac:spMk id="9" creationId="{53F29798-D584-4792-9B62-3F5F5C36D619}"/>
          </ac:spMkLst>
        </pc:spChg>
        <pc:picChg chg="add del mod">
          <ac:chgData name="Xiao, Jason" userId="c05e771c-19d6-433a-ba98-988de8206cfc" providerId="ADAL" clId="{8746AE08-5217-45FD-AE18-F73B04FFB407}" dt="2020-12-06T23:09:33.831" v="1212" actId="478"/>
          <ac:picMkLst>
            <pc:docMk/>
            <pc:sldMk cId="518283698" sldId="270"/>
            <ac:picMk id="4" creationId="{DC179AE7-445B-4924-B8A5-E85634E02D80}"/>
          </ac:picMkLst>
        </pc:picChg>
        <pc:picChg chg="add mod">
          <ac:chgData name="Xiao, Jason" userId="c05e771c-19d6-433a-ba98-988de8206cfc" providerId="ADAL" clId="{8746AE08-5217-45FD-AE18-F73B04FFB407}" dt="2020-12-06T23:11:05.931" v="1243" actId="1076"/>
          <ac:picMkLst>
            <pc:docMk/>
            <pc:sldMk cId="518283698" sldId="270"/>
            <ac:picMk id="6" creationId="{D0E2221B-1AA1-4B73-9951-248E19EA8456}"/>
          </ac:picMkLst>
        </pc:picChg>
        <pc:picChg chg="add mod">
          <ac:chgData name="Xiao, Jason" userId="c05e771c-19d6-433a-ba98-988de8206cfc" providerId="ADAL" clId="{8746AE08-5217-45FD-AE18-F73B04FFB407}" dt="2020-12-06T23:11:11.557" v="1246" actId="1076"/>
          <ac:picMkLst>
            <pc:docMk/>
            <pc:sldMk cId="518283698" sldId="270"/>
            <ac:picMk id="7" creationId="{8D684D76-6E9E-49E4-8BD6-826136BA11FD}"/>
          </ac:picMkLst>
        </pc:picChg>
        <pc:picChg chg="add mod">
          <ac:chgData name="Xiao, Jason" userId="c05e771c-19d6-433a-ba98-988de8206cfc" providerId="ADAL" clId="{8746AE08-5217-45FD-AE18-F73B04FFB407}" dt="2020-12-06T23:11:13.216" v="1247" actId="1076"/>
          <ac:picMkLst>
            <pc:docMk/>
            <pc:sldMk cId="518283698" sldId="270"/>
            <ac:picMk id="10" creationId="{E26DF02E-5AC4-45C8-93BE-318B3812ADD3}"/>
          </ac:picMkLst>
        </pc:picChg>
        <pc:picChg chg="add mod">
          <ac:chgData name="Xiao, Jason" userId="c05e771c-19d6-433a-ba98-988de8206cfc" providerId="ADAL" clId="{8746AE08-5217-45FD-AE18-F73B04FFB407}" dt="2020-12-06T23:11:07.482" v="1244" actId="1076"/>
          <ac:picMkLst>
            <pc:docMk/>
            <pc:sldMk cId="518283698" sldId="270"/>
            <ac:picMk id="11" creationId="{E9F04B87-DA83-452A-8B5D-EE593F686382}"/>
          </ac:picMkLst>
        </pc:picChg>
      </pc:sldChg>
      <pc:sldChg chg="addSp delSp modSp add modNotesTx">
        <pc:chgData name="Xiao, Jason" userId="c05e771c-19d6-433a-ba98-988de8206cfc" providerId="ADAL" clId="{8746AE08-5217-45FD-AE18-F73B04FFB407}" dt="2020-12-08T00:20:53.765" v="2045" actId="20577"/>
        <pc:sldMkLst>
          <pc:docMk/>
          <pc:sldMk cId="3742918884" sldId="271"/>
        </pc:sldMkLst>
        <pc:spChg chg="mod">
          <ac:chgData name="Xiao, Jason" userId="c05e771c-19d6-433a-ba98-988de8206cfc" providerId="ADAL" clId="{8746AE08-5217-45FD-AE18-F73B04FFB407}" dt="2020-12-06T23:36:43.296" v="1549" actId="20577"/>
          <ac:spMkLst>
            <pc:docMk/>
            <pc:sldMk cId="3742918884" sldId="271"/>
            <ac:spMk id="2" creationId="{07B1B1E9-F5CC-9740-A969-707DADB1A823}"/>
          </ac:spMkLst>
        </pc:spChg>
        <pc:graphicFrameChg chg="mod modGraphic">
          <ac:chgData name="Xiao, Jason" userId="c05e771c-19d6-433a-ba98-988de8206cfc" providerId="ADAL" clId="{8746AE08-5217-45FD-AE18-F73B04FFB407}" dt="2020-12-06T23:38:58.019" v="1580" actId="403"/>
          <ac:graphicFrameMkLst>
            <pc:docMk/>
            <pc:sldMk cId="3742918884" sldId="271"/>
            <ac:graphicFrameMk id="6" creationId="{C747A3CC-570A-4EF8-AFEB-ADBDB7638198}"/>
          </ac:graphicFrameMkLst>
        </pc:graphicFrameChg>
        <pc:picChg chg="add del mod">
          <ac:chgData name="Xiao, Jason" userId="c05e771c-19d6-433a-ba98-988de8206cfc" providerId="ADAL" clId="{8746AE08-5217-45FD-AE18-F73B04FFB407}" dt="2020-12-06T23:38:00.074" v="1565" actId="478"/>
          <ac:picMkLst>
            <pc:docMk/>
            <pc:sldMk cId="3742918884" sldId="271"/>
            <ac:picMk id="7" creationId="{0E606B32-6B8E-4892-814D-448C9375BE2D}"/>
          </ac:picMkLst>
        </pc:picChg>
        <pc:picChg chg="del">
          <ac:chgData name="Xiao, Jason" userId="c05e771c-19d6-433a-ba98-988de8206cfc" providerId="ADAL" clId="{8746AE08-5217-45FD-AE18-F73B04FFB407}" dt="2020-12-06T23:36:46.185" v="1552" actId="478"/>
          <ac:picMkLst>
            <pc:docMk/>
            <pc:sldMk cId="3742918884" sldId="271"/>
            <ac:picMk id="8" creationId="{14C78961-C039-4D43-BD6F-CD7017A125C5}"/>
          </ac:picMkLst>
        </pc:picChg>
        <pc:picChg chg="del">
          <ac:chgData name="Xiao, Jason" userId="c05e771c-19d6-433a-ba98-988de8206cfc" providerId="ADAL" clId="{8746AE08-5217-45FD-AE18-F73B04FFB407}" dt="2020-12-06T23:36:45.819" v="1551" actId="478"/>
          <ac:picMkLst>
            <pc:docMk/>
            <pc:sldMk cId="3742918884" sldId="271"/>
            <ac:picMk id="9" creationId="{688A2375-F8D6-4D56-B2EB-58868A03703C}"/>
          </ac:picMkLst>
        </pc:picChg>
        <pc:picChg chg="del">
          <ac:chgData name="Xiao, Jason" userId="c05e771c-19d6-433a-ba98-988de8206cfc" providerId="ADAL" clId="{8746AE08-5217-45FD-AE18-F73B04FFB407}" dt="2020-12-06T23:36:45.485" v="1550" actId="478"/>
          <ac:picMkLst>
            <pc:docMk/>
            <pc:sldMk cId="3742918884" sldId="271"/>
            <ac:picMk id="10" creationId="{CDEA9EA3-D8A9-4A8A-9340-4A5C4195DE52}"/>
          </ac:picMkLst>
        </pc:picChg>
        <pc:picChg chg="add mod">
          <ac:chgData name="Xiao, Jason" userId="c05e771c-19d6-433a-ba98-988de8206cfc" providerId="ADAL" clId="{8746AE08-5217-45FD-AE18-F73B04FFB407}" dt="2020-12-06T23:38:47.905" v="1577" actId="14100"/>
          <ac:picMkLst>
            <pc:docMk/>
            <pc:sldMk cId="3742918884" sldId="271"/>
            <ac:picMk id="11" creationId="{4C1A72F0-4849-4CDB-8557-244CDA0D4262}"/>
          </ac:picMkLst>
        </pc:picChg>
      </pc:sldChg>
      <pc:sldChg chg="modSp modNotesTx">
        <pc:chgData name="Xiao, Jason" userId="c05e771c-19d6-433a-ba98-988de8206cfc" providerId="ADAL" clId="{8746AE08-5217-45FD-AE18-F73B04FFB407}" dt="2020-12-08T00:22:05.847" v="2095" actId="20577"/>
        <pc:sldMkLst>
          <pc:docMk/>
          <pc:sldMk cId="4056785854" sldId="272"/>
        </pc:sldMkLst>
        <pc:spChg chg="mod">
          <ac:chgData name="Xiao, Jason" userId="c05e771c-19d6-433a-ba98-988de8206cfc" providerId="ADAL" clId="{8746AE08-5217-45FD-AE18-F73B04FFB407}" dt="2020-12-08T00:15:58.257" v="1939" actId="403"/>
          <ac:spMkLst>
            <pc:docMk/>
            <pc:sldMk cId="4056785854" sldId="272"/>
            <ac:spMk id="2" creationId="{07B1B1E9-F5CC-9740-A969-707DADB1A823}"/>
          </ac:spMkLst>
        </pc:spChg>
        <pc:spChg chg="mod">
          <ac:chgData name="Xiao, Jason" userId="c05e771c-19d6-433a-ba98-988de8206cfc" providerId="ADAL" clId="{8746AE08-5217-45FD-AE18-F73B04FFB407}" dt="2020-12-08T00:15:54.498" v="1938" actId="5793"/>
          <ac:spMkLst>
            <pc:docMk/>
            <pc:sldMk cId="4056785854" sldId="272"/>
            <ac:spMk id="4" creationId="{CE7549A8-EF18-42EB-97EA-99E94A20ECCC}"/>
          </ac:spMkLst>
        </pc:spChg>
      </pc:sldChg>
    </pc:docChg>
  </pc:docChgLst>
  <pc:docChgLst>
    <pc:chgData name="Zastoupil, Jessica" userId="83535304-859c-4a9a-8c8f-a5580fea5db2" providerId="ADAL" clId="{6B03E3DC-FB41-4A67-846B-D459922387A2}"/>
    <pc:docChg chg="undo custSel addSld delSld modSld sldOrd">
      <pc:chgData name="Zastoupil, Jessica" userId="83535304-859c-4a9a-8c8f-a5580fea5db2" providerId="ADAL" clId="{6B03E3DC-FB41-4A67-846B-D459922387A2}" dt="2020-12-07T23:37:37.415" v="424" actId="20577"/>
      <pc:docMkLst>
        <pc:docMk/>
      </pc:docMkLst>
      <pc:sldChg chg="modSp modNotesTx">
        <pc:chgData name="Zastoupil, Jessica" userId="83535304-859c-4a9a-8c8f-a5580fea5db2" providerId="ADAL" clId="{6B03E3DC-FB41-4A67-846B-D459922387A2}" dt="2020-12-07T23:37:37.415" v="424" actId="20577"/>
        <pc:sldMkLst>
          <pc:docMk/>
          <pc:sldMk cId="1470766087" sldId="257"/>
        </pc:sldMkLst>
        <pc:spChg chg="mod">
          <ac:chgData name="Zastoupil, Jessica" userId="83535304-859c-4a9a-8c8f-a5580fea5db2" providerId="ADAL" clId="{6B03E3DC-FB41-4A67-846B-D459922387A2}" dt="2020-12-07T23:11:31.643" v="214" actId="20577"/>
          <ac:spMkLst>
            <pc:docMk/>
            <pc:sldMk cId="1470766087" sldId="257"/>
            <ac:spMk id="3" creationId="{FF1C4B29-E455-4A42-AEB0-34C8488015F2}"/>
          </ac:spMkLst>
        </pc:spChg>
        <pc:spChg chg="mod">
          <ac:chgData name="Zastoupil, Jessica" userId="83535304-859c-4a9a-8c8f-a5580fea5db2" providerId="ADAL" clId="{6B03E3DC-FB41-4A67-846B-D459922387A2}" dt="2020-12-07T23:37:37.415" v="424" actId="20577"/>
          <ac:spMkLst>
            <pc:docMk/>
            <pc:sldMk cId="1470766087" sldId="257"/>
            <ac:spMk id="4" creationId="{8CA679A3-388B-4731-881E-0D2B74F4F673}"/>
          </ac:spMkLst>
        </pc:spChg>
      </pc:sldChg>
      <pc:sldChg chg="modSp modNotesTx">
        <pc:chgData name="Zastoupil, Jessica" userId="83535304-859c-4a9a-8c8f-a5580fea5db2" providerId="ADAL" clId="{6B03E3DC-FB41-4A67-846B-D459922387A2}" dt="2020-12-07T23:17:30.355" v="348" actId="20577"/>
        <pc:sldMkLst>
          <pc:docMk/>
          <pc:sldMk cId="3125260524" sldId="258"/>
        </pc:sldMkLst>
        <pc:spChg chg="mod">
          <ac:chgData name="Zastoupil, Jessica" userId="83535304-859c-4a9a-8c8f-a5580fea5db2" providerId="ADAL" clId="{6B03E3DC-FB41-4A67-846B-D459922387A2}" dt="2020-12-07T23:12:11.139" v="217" actId="12"/>
          <ac:spMkLst>
            <pc:docMk/>
            <pc:sldMk cId="3125260524" sldId="258"/>
            <ac:spMk id="3" creationId="{FF1C4B29-E455-4A42-AEB0-34C8488015F2}"/>
          </ac:spMkLst>
        </pc:spChg>
      </pc:sldChg>
      <pc:sldChg chg="addSp modSp">
        <pc:chgData name="Zastoupil, Jessica" userId="83535304-859c-4a9a-8c8f-a5580fea5db2" providerId="ADAL" clId="{6B03E3DC-FB41-4A67-846B-D459922387A2}" dt="2020-12-07T23:13:43.882" v="225" actId="14100"/>
        <pc:sldMkLst>
          <pc:docMk/>
          <pc:sldMk cId="1892830676" sldId="260"/>
        </pc:sldMkLst>
        <pc:spChg chg="add mod">
          <ac:chgData name="Zastoupil, Jessica" userId="83535304-859c-4a9a-8c8f-a5580fea5db2" providerId="ADAL" clId="{6B03E3DC-FB41-4A67-846B-D459922387A2}" dt="2020-12-07T23:13:43.882" v="225" actId="14100"/>
          <ac:spMkLst>
            <pc:docMk/>
            <pc:sldMk cId="1892830676" sldId="260"/>
            <ac:spMk id="5" creationId="{AAB670A0-EE69-4BC8-98EF-A92769D98336}"/>
          </ac:spMkLst>
        </pc:spChg>
        <pc:cxnChg chg="add mod">
          <ac:chgData name="Zastoupil, Jessica" userId="83535304-859c-4a9a-8c8f-a5580fea5db2" providerId="ADAL" clId="{6B03E3DC-FB41-4A67-846B-D459922387A2}" dt="2020-12-07T23:12:49.869" v="218" actId="11529"/>
          <ac:cxnSpMkLst>
            <pc:docMk/>
            <pc:sldMk cId="1892830676" sldId="260"/>
            <ac:cxnSpMk id="4" creationId="{05F05A62-74D7-4301-8958-33CFE3FEFFE0}"/>
          </ac:cxnSpMkLst>
        </pc:cxnChg>
      </pc:sldChg>
      <pc:sldChg chg="addSp modSp ord">
        <pc:chgData name="Zastoupil, Jessica" userId="83535304-859c-4a9a-8c8f-a5580fea5db2" providerId="ADAL" clId="{6B03E3DC-FB41-4A67-846B-D459922387A2}" dt="2020-12-07T23:18:18.493" v="350"/>
        <pc:sldMkLst>
          <pc:docMk/>
          <pc:sldMk cId="2961086685" sldId="262"/>
        </pc:sldMkLst>
        <pc:spChg chg="add mod">
          <ac:chgData name="Zastoupil, Jessica" userId="83535304-859c-4a9a-8c8f-a5580fea5db2" providerId="ADAL" clId="{6B03E3DC-FB41-4A67-846B-D459922387A2}" dt="2020-12-07T23:14:55.638" v="264" actId="1076"/>
          <ac:spMkLst>
            <pc:docMk/>
            <pc:sldMk cId="2961086685" sldId="262"/>
            <ac:spMk id="5" creationId="{E1BCF840-F7B5-4B4C-B435-CA6538F30AAB}"/>
          </ac:spMkLst>
        </pc:spChg>
      </pc:sldChg>
      <pc:sldChg chg="addSp modSp">
        <pc:chgData name="Zastoupil, Jessica" userId="83535304-859c-4a9a-8c8f-a5580fea5db2" providerId="ADAL" clId="{6B03E3DC-FB41-4A67-846B-D459922387A2}" dt="2020-12-07T23:15:13.613" v="305" actId="1076"/>
        <pc:sldMkLst>
          <pc:docMk/>
          <pc:sldMk cId="3368392912" sldId="263"/>
        </pc:sldMkLst>
        <pc:spChg chg="mod">
          <ac:chgData name="Zastoupil, Jessica" userId="83535304-859c-4a9a-8c8f-a5580fea5db2" providerId="ADAL" clId="{6B03E3DC-FB41-4A67-846B-D459922387A2}" dt="2020-12-07T23:15:00.929" v="267" actId="1076"/>
          <ac:spMkLst>
            <pc:docMk/>
            <pc:sldMk cId="3368392912" sldId="263"/>
            <ac:spMk id="2" creationId="{07B1B1E9-F5CC-9740-A969-707DADB1A823}"/>
          </ac:spMkLst>
        </pc:spChg>
        <pc:spChg chg="add mod">
          <ac:chgData name="Zastoupil, Jessica" userId="83535304-859c-4a9a-8c8f-a5580fea5db2" providerId="ADAL" clId="{6B03E3DC-FB41-4A67-846B-D459922387A2}" dt="2020-12-07T23:15:13.613" v="305" actId="1076"/>
          <ac:spMkLst>
            <pc:docMk/>
            <pc:sldMk cId="3368392912" sldId="263"/>
            <ac:spMk id="5" creationId="{A4C2BE25-16FE-488F-B1E8-FC54F4D3F25F}"/>
          </ac:spMkLst>
        </pc:spChg>
        <pc:graphicFrameChg chg="mod">
          <ac:chgData name="Zastoupil, Jessica" userId="83535304-859c-4a9a-8c8f-a5580fea5db2" providerId="ADAL" clId="{6B03E3DC-FB41-4A67-846B-D459922387A2}" dt="2020-12-07T23:15:07.009" v="303" actId="1035"/>
          <ac:graphicFrameMkLst>
            <pc:docMk/>
            <pc:sldMk cId="3368392912" sldId="263"/>
            <ac:graphicFrameMk id="4" creationId="{61FDD3B0-96E5-4252-8525-F3B05563F368}"/>
          </ac:graphicFrameMkLst>
        </pc:graphicFrameChg>
        <pc:picChg chg="mod">
          <ac:chgData name="Zastoupil, Jessica" userId="83535304-859c-4a9a-8c8f-a5580fea5db2" providerId="ADAL" clId="{6B03E3DC-FB41-4A67-846B-D459922387A2}" dt="2020-12-07T23:15:07.009" v="303" actId="1035"/>
          <ac:picMkLst>
            <pc:docMk/>
            <pc:sldMk cId="3368392912" sldId="263"/>
            <ac:picMk id="3" creationId="{2F24D185-94DB-40EE-ADAD-C0F2238A2233}"/>
          </ac:picMkLst>
        </pc:picChg>
      </pc:sldChg>
      <pc:sldChg chg="addSp modSp">
        <pc:chgData name="Zastoupil, Jessica" userId="83535304-859c-4a9a-8c8f-a5580fea5db2" providerId="ADAL" clId="{6B03E3DC-FB41-4A67-846B-D459922387A2}" dt="2020-12-07T23:14:49.456" v="262" actId="1076"/>
        <pc:sldMkLst>
          <pc:docMk/>
          <pc:sldMk cId="2377279263" sldId="264"/>
        </pc:sldMkLst>
        <pc:spChg chg="add mod">
          <ac:chgData name="Zastoupil, Jessica" userId="83535304-859c-4a9a-8c8f-a5580fea5db2" providerId="ADAL" clId="{6B03E3DC-FB41-4A67-846B-D459922387A2}" dt="2020-12-07T23:14:49.456" v="262" actId="1076"/>
          <ac:spMkLst>
            <pc:docMk/>
            <pc:sldMk cId="2377279263" sldId="264"/>
            <ac:spMk id="5" creationId="{6E8B8353-CD22-42D8-8228-FC9FB2B02836}"/>
          </ac:spMkLst>
        </pc:spChg>
      </pc:sldChg>
      <pc:sldChg chg="modNotesTx">
        <pc:chgData name="Zastoupil, Jessica" userId="83535304-859c-4a9a-8c8f-a5580fea5db2" providerId="ADAL" clId="{6B03E3DC-FB41-4A67-846B-D459922387A2}" dt="2020-12-07T23:23:54.729" v="405" actId="6549"/>
        <pc:sldMkLst>
          <pc:docMk/>
          <pc:sldMk cId="518283698" sldId="270"/>
        </pc:sldMkLst>
      </pc:sldChg>
      <pc:sldChg chg="addSp modSp">
        <pc:chgData name="Zastoupil, Jessica" userId="83535304-859c-4a9a-8c8f-a5580fea5db2" providerId="ADAL" clId="{6B03E3DC-FB41-4A67-846B-D459922387A2}" dt="2020-12-07T23:14:39.519" v="260" actId="207"/>
        <pc:sldMkLst>
          <pc:docMk/>
          <pc:sldMk cId="3742918884" sldId="271"/>
        </pc:sldMkLst>
        <pc:spChg chg="add mod">
          <ac:chgData name="Zastoupil, Jessica" userId="83535304-859c-4a9a-8c8f-a5580fea5db2" providerId="ADAL" clId="{6B03E3DC-FB41-4A67-846B-D459922387A2}" dt="2020-12-07T23:14:39.519" v="260" actId="207"/>
          <ac:spMkLst>
            <pc:docMk/>
            <pc:sldMk cId="3742918884" sldId="271"/>
            <ac:spMk id="3" creationId="{C66C80CC-125A-48CB-A133-897EBA8CEE3B}"/>
          </ac:spMkLst>
        </pc:spChg>
      </pc:sldChg>
      <pc:sldChg chg="add del">
        <pc:chgData name="Zastoupil, Jessica" userId="83535304-859c-4a9a-8c8f-a5580fea5db2" providerId="ADAL" clId="{6B03E3DC-FB41-4A67-846B-D459922387A2}" dt="2020-12-07T23:18:27.096" v="352" actId="2696"/>
        <pc:sldMkLst>
          <pc:docMk/>
          <pc:sldMk cId="2552564625" sldId="272"/>
        </pc:sldMkLst>
      </pc:sldChg>
      <pc:sldChg chg="addSp delSp modSp add modNotesTx">
        <pc:chgData name="Zastoupil, Jessica" userId="83535304-859c-4a9a-8c8f-a5580fea5db2" providerId="ADAL" clId="{6B03E3DC-FB41-4A67-846B-D459922387A2}" dt="2020-12-07T23:19:08.816" v="389" actId="14"/>
        <pc:sldMkLst>
          <pc:docMk/>
          <pc:sldMk cId="4056785854" sldId="272"/>
        </pc:sldMkLst>
        <pc:spChg chg="mod">
          <ac:chgData name="Zastoupil, Jessica" userId="83535304-859c-4a9a-8c8f-a5580fea5db2" providerId="ADAL" clId="{6B03E3DC-FB41-4A67-846B-D459922387A2}" dt="2020-12-07T23:18:37.295" v="383" actId="20577"/>
          <ac:spMkLst>
            <pc:docMk/>
            <pc:sldMk cId="4056785854" sldId="272"/>
            <ac:spMk id="2" creationId="{07B1B1E9-F5CC-9740-A969-707DADB1A823}"/>
          </ac:spMkLst>
        </pc:spChg>
        <pc:spChg chg="add mod">
          <ac:chgData name="Zastoupil, Jessica" userId="83535304-859c-4a9a-8c8f-a5580fea5db2" providerId="ADAL" clId="{6B03E3DC-FB41-4A67-846B-D459922387A2}" dt="2020-12-07T23:19:08.816" v="389" actId="14"/>
          <ac:spMkLst>
            <pc:docMk/>
            <pc:sldMk cId="4056785854" sldId="272"/>
            <ac:spMk id="4" creationId="{CE7549A8-EF18-42EB-97EA-99E94A20ECCC}"/>
          </ac:spMkLst>
        </pc:spChg>
        <pc:graphicFrameChg chg="del">
          <ac:chgData name="Zastoupil, Jessica" userId="83535304-859c-4a9a-8c8f-a5580fea5db2" providerId="ADAL" clId="{6B03E3DC-FB41-4A67-846B-D459922387A2}" dt="2020-12-07T23:18:45.304" v="384" actId="478"/>
          <ac:graphicFrameMkLst>
            <pc:docMk/>
            <pc:sldMk cId="4056785854" sldId="272"/>
            <ac:graphicFrameMk id="5" creationId="{510F7CD3-0E1E-4793-BEEF-35A69AAEF72A}"/>
          </ac:graphicFrameMkLst>
        </pc:graphicFrameChg>
      </pc:sldChg>
    </pc:docChg>
  </pc:docChgLst>
  <pc:docChgLst>
    <pc:chgData name="Lei, Tianyu" userId="S::lei39694@stthomas.edu::55794fe3-0c00-49ff-a0e9-8c2d8536912f" providerId="AD" clId="Web-{C89D7555-E0AF-488A-A1EB-3E8D5E31BE24}"/>
    <pc:docChg chg="modSld">
      <pc:chgData name="Lei, Tianyu" userId="S::lei39694@stthomas.edu::55794fe3-0c00-49ff-a0e9-8c2d8536912f" providerId="AD" clId="Web-{C89D7555-E0AF-488A-A1EB-3E8D5E31BE24}" dt="2020-12-08T21:56:45.198" v="3" actId="20577"/>
      <pc:docMkLst>
        <pc:docMk/>
      </pc:docMkLst>
      <pc:sldChg chg="modSp">
        <pc:chgData name="Lei, Tianyu" userId="S::lei39694@stthomas.edu::55794fe3-0c00-49ff-a0e9-8c2d8536912f" providerId="AD" clId="Web-{C89D7555-E0AF-488A-A1EB-3E8D5E31BE24}" dt="2020-12-08T21:56:45.198" v="2" actId="20577"/>
        <pc:sldMkLst>
          <pc:docMk/>
          <pc:sldMk cId="1470766087" sldId="257"/>
        </pc:sldMkLst>
        <pc:spChg chg="mod">
          <ac:chgData name="Lei, Tianyu" userId="S::lei39694@stthomas.edu::55794fe3-0c00-49ff-a0e9-8c2d8536912f" providerId="AD" clId="Web-{C89D7555-E0AF-488A-A1EB-3E8D5E31BE24}" dt="2020-12-08T21:56:45.198" v="2" actId="20577"/>
          <ac:spMkLst>
            <pc:docMk/>
            <pc:sldMk cId="1470766087" sldId="257"/>
            <ac:spMk id="3" creationId="{FF1C4B29-E455-4A42-AEB0-34C8488015F2}"/>
          </ac:spMkLst>
        </pc:spChg>
      </pc:sldChg>
    </pc:docChg>
  </pc:docChgLst>
  <pc:docChgLst>
    <pc:chgData name="Lei, Tianyu" userId="S::lei39694@stthomas.edu::55794fe3-0c00-49ff-a0e9-8c2d8536912f" providerId="AD" clId="Web-{82EE7713-8071-45D0-9AB1-255928821061}"/>
    <pc:docChg chg="modSld">
      <pc:chgData name="Lei, Tianyu" userId="S::lei39694@stthomas.edu::55794fe3-0c00-49ff-a0e9-8c2d8536912f" providerId="AD" clId="Web-{82EE7713-8071-45D0-9AB1-255928821061}" dt="2020-11-28T16:53:30.561" v="17" actId="20577"/>
      <pc:docMkLst>
        <pc:docMk/>
      </pc:docMkLst>
      <pc:sldChg chg="modSp">
        <pc:chgData name="Lei, Tianyu" userId="S::lei39694@stthomas.edu::55794fe3-0c00-49ff-a0e9-8c2d8536912f" providerId="AD" clId="Web-{82EE7713-8071-45D0-9AB1-255928821061}" dt="2020-11-28T16:53:30.483" v="15" actId="20577"/>
        <pc:sldMkLst>
          <pc:docMk/>
          <pc:sldMk cId="1470766087" sldId="257"/>
        </pc:sldMkLst>
        <pc:spChg chg="mod">
          <ac:chgData name="Lei, Tianyu" userId="S::lei39694@stthomas.edu::55794fe3-0c00-49ff-a0e9-8c2d8536912f" providerId="AD" clId="Web-{82EE7713-8071-45D0-9AB1-255928821061}" dt="2020-11-28T16:53:30.483" v="15" actId="20577"/>
          <ac:spMkLst>
            <pc:docMk/>
            <pc:sldMk cId="1470766087" sldId="257"/>
            <ac:spMk id="3" creationId="{FF1C4B29-E455-4A42-AEB0-34C8488015F2}"/>
          </ac:spMkLst>
        </pc:spChg>
      </pc:sldChg>
    </pc:docChg>
  </pc:docChgLst>
  <pc:docChgLst>
    <pc:chgData name="Xiao, Jason" userId="S::xiao4950@stthomas.edu::c05e771c-19d6-433a-ba98-988de8206cfc" providerId="AD" clId="Web-{D1DB2F9E-45B6-42C5-AD06-A72A90D50BF8}"/>
    <pc:docChg chg="modSld">
      <pc:chgData name="Xiao, Jason" userId="S::xiao4950@stthomas.edu::c05e771c-19d6-433a-ba98-988de8206cfc" providerId="AD" clId="Web-{D1DB2F9E-45B6-42C5-AD06-A72A90D50BF8}" dt="2020-12-06T19:28:40.507" v="3" actId="20577"/>
      <pc:docMkLst>
        <pc:docMk/>
      </pc:docMkLst>
      <pc:sldChg chg="modSp">
        <pc:chgData name="Xiao, Jason" userId="S::xiao4950@stthomas.edu::c05e771c-19d6-433a-ba98-988de8206cfc" providerId="AD" clId="Web-{D1DB2F9E-45B6-42C5-AD06-A72A90D50BF8}" dt="2020-12-06T19:28:40.491" v="2" actId="20577"/>
        <pc:sldMkLst>
          <pc:docMk/>
          <pc:sldMk cId="2535734851" sldId="256"/>
        </pc:sldMkLst>
        <pc:spChg chg="mod">
          <ac:chgData name="Xiao, Jason" userId="S::xiao4950@stthomas.edu::c05e771c-19d6-433a-ba98-988de8206cfc" providerId="AD" clId="Web-{D1DB2F9E-45B6-42C5-AD06-A72A90D50BF8}" dt="2020-12-06T19:28:40.491" v="2" actId="20577"/>
          <ac:spMkLst>
            <pc:docMk/>
            <pc:sldMk cId="2535734851" sldId="256"/>
            <ac:spMk id="6" creationId="{438E4DDB-A902-9543-AF16-124649F33399}"/>
          </ac:spMkLst>
        </pc:spChg>
      </pc:sldChg>
    </pc:docChg>
  </pc:docChgLst>
  <pc:docChgLst>
    <pc:chgData name="Zastoupil, Jessica" userId="S::zast4939@stthomas.edu::83535304-859c-4a9a-8c8f-a5580fea5db2" providerId="AD" clId="Web-{B093A192-EB06-4485-A43D-16B738C6DC6B}"/>
    <pc:docChg chg="modSld">
      <pc:chgData name="Zastoupil, Jessica" userId="S::zast4939@stthomas.edu::83535304-859c-4a9a-8c8f-a5580fea5db2" providerId="AD" clId="Web-{B093A192-EB06-4485-A43D-16B738C6DC6B}" dt="2020-12-07T01:35:45.655" v="2" actId="14100"/>
      <pc:docMkLst>
        <pc:docMk/>
      </pc:docMkLst>
      <pc:sldChg chg="addSp modSp">
        <pc:chgData name="Zastoupil, Jessica" userId="S::zast4939@stthomas.edu::83535304-859c-4a9a-8c8f-a5580fea5db2" providerId="AD" clId="Web-{B093A192-EB06-4485-A43D-16B738C6DC6B}" dt="2020-12-07T01:35:45.655" v="2" actId="14100"/>
        <pc:sldMkLst>
          <pc:docMk/>
          <pc:sldMk cId="2377279263" sldId="264"/>
        </pc:sldMkLst>
        <pc:picChg chg="add mod">
          <ac:chgData name="Zastoupil, Jessica" userId="S::zast4939@stthomas.edu::83535304-859c-4a9a-8c8f-a5580fea5db2" providerId="AD" clId="Web-{B093A192-EB06-4485-A43D-16B738C6DC6B}" dt="2020-12-07T01:35:45.655" v="2" actId="14100"/>
          <ac:picMkLst>
            <pc:docMk/>
            <pc:sldMk cId="2377279263" sldId="264"/>
            <ac:picMk id="3" creationId="{2B8AF0C6-A5A8-465C-BFC8-8663887062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63E95-719F-4584-8035-538FD549166B}"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59D6C-C89C-4478-B0C6-6BC20A42142E}" type="slidenum">
              <a:rPr lang="en-US" smtClean="0"/>
              <a:t>‹#›</a:t>
            </a:fld>
            <a:endParaRPr lang="en-US"/>
          </a:p>
        </p:txBody>
      </p:sp>
    </p:spTree>
    <p:extLst>
      <p:ext uri="{BB962C8B-B14F-4D97-AF65-F5344CB8AC3E}">
        <p14:creationId xmlns:p14="http://schemas.microsoft.com/office/powerpoint/2010/main" val="229101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LTY</a:t>
            </a:r>
          </a:p>
        </p:txBody>
      </p:sp>
      <p:sp>
        <p:nvSpPr>
          <p:cNvPr id="4" name="Slide Number Placeholder 3"/>
          <p:cNvSpPr>
            <a:spLocks noGrp="1"/>
          </p:cNvSpPr>
          <p:nvPr>
            <p:ph type="sldNum" sz="quarter" idx="5"/>
          </p:nvPr>
        </p:nvSpPr>
        <p:spPr/>
        <p:txBody>
          <a:bodyPr/>
          <a:lstStyle/>
          <a:p>
            <a:fld id="{63259D6C-C89C-4478-B0C6-6BC20A42142E}" type="slidenum">
              <a:rPr lang="en-US" smtClean="0"/>
              <a:t>1</a:t>
            </a:fld>
            <a:endParaRPr lang="en-US"/>
          </a:p>
        </p:txBody>
      </p:sp>
    </p:spTree>
    <p:extLst>
      <p:ext uri="{BB962C8B-B14F-4D97-AF65-F5344CB8AC3E}">
        <p14:creationId xmlns:p14="http://schemas.microsoft.com/office/powerpoint/2010/main" val="3636516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a:solidFill>
                  <a:schemeClr val="tx1"/>
                </a:solidFill>
                <a:effectLst/>
                <a:latin typeface="+mn-lt"/>
                <a:ea typeface="+mn-ea"/>
                <a:cs typeface="+mn-cs"/>
              </a:rPr>
              <a:t>JX</a:t>
            </a:r>
          </a:p>
          <a:p>
            <a:pPr fontAlgn="base"/>
            <a:r>
              <a:rPr lang="en-US" sz="1200" b="0" i="0" kern="1200">
                <a:solidFill>
                  <a:schemeClr val="tx1"/>
                </a:solidFill>
                <a:effectLst/>
                <a:latin typeface="+mn-lt"/>
                <a:ea typeface="+mn-ea"/>
                <a:cs typeface="+mn-cs"/>
              </a:rPr>
              <a:t>R^2 Score</a:t>
            </a:r>
          </a:p>
          <a:p>
            <a:pPr fontAlgn="base"/>
            <a:r>
              <a:rPr lang="en-US" sz="1200" b="0" i="0" kern="1200">
                <a:solidFill>
                  <a:schemeClr val="tx1"/>
                </a:solidFill>
                <a:effectLst/>
                <a:latin typeface="+mn-lt"/>
                <a:ea typeface="+mn-ea"/>
                <a:cs typeface="+mn-cs"/>
              </a:rPr>
              <a:t>R-squared evaluates the scatter of the data points around the fitted regression line. It is also called the coefficient of determination, or the coefficient of multiple determination for multiple regression. </a:t>
            </a:r>
          </a:p>
          <a:p>
            <a:pPr fontAlgn="base"/>
            <a:r>
              <a:rPr lang="en-US" sz="1200" b="0" i="0" kern="1200">
                <a:solidFill>
                  <a:schemeClr val="tx1"/>
                </a:solidFill>
                <a:effectLst/>
                <a:latin typeface="+mn-lt"/>
                <a:ea typeface="+mn-ea"/>
                <a:cs typeface="+mn-cs"/>
              </a:rPr>
              <a:t>For the same data set, higher R-squared values represent smaller differences between the observed data and the fitted values.</a:t>
            </a:r>
          </a:p>
          <a:p>
            <a:pPr fontAlgn="base"/>
            <a:endParaRPr lang="en-US"/>
          </a:p>
        </p:txBody>
      </p:sp>
      <p:sp>
        <p:nvSpPr>
          <p:cNvPr id="4" name="Slide Number Placeholder 3"/>
          <p:cNvSpPr>
            <a:spLocks noGrp="1"/>
          </p:cNvSpPr>
          <p:nvPr>
            <p:ph type="sldNum" sz="quarter" idx="5"/>
          </p:nvPr>
        </p:nvSpPr>
        <p:spPr/>
        <p:txBody>
          <a:bodyPr/>
          <a:lstStyle/>
          <a:p>
            <a:fld id="{63259D6C-C89C-4478-B0C6-6BC20A42142E}" type="slidenum">
              <a:rPr lang="en-US" smtClean="0"/>
              <a:t>10</a:t>
            </a:fld>
            <a:endParaRPr lang="en-US"/>
          </a:p>
        </p:txBody>
      </p:sp>
    </p:spTree>
    <p:extLst>
      <p:ext uri="{BB962C8B-B14F-4D97-AF65-F5344CB8AC3E}">
        <p14:creationId xmlns:p14="http://schemas.microsoft.com/office/powerpoint/2010/main" val="260199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a:solidFill>
                  <a:schemeClr val="tx1"/>
                </a:solidFill>
                <a:effectLst/>
                <a:latin typeface="+mn-lt"/>
                <a:ea typeface="+mn-ea"/>
                <a:cs typeface="+mn-cs"/>
              </a:rPr>
              <a:t>JX + Everyone else</a:t>
            </a:r>
          </a:p>
          <a:p>
            <a:pPr fontAlgn="base"/>
            <a:r>
              <a:rPr lang="en-US" sz="1200" b="0" i="0" kern="1200">
                <a:solidFill>
                  <a:schemeClr val="tx1"/>
                </a:solidFill>
                <a:effectLst/>
                <a:latin typeface="+mn-lt"/>
                <a:ea typeface="+mn-ea"/>
                <a:cs typeface="+mn-cs"/>
              </a:rPr>
              <a:t>R^2 Score</a:t>
            </a:r>
          </a:p>
          <a:p>
            <a:pPr fontAlgn="base"/>
            <a:r>
              <a:rPr lang="en-US" sz="1200" b="0" i="0" kern="1200">
                <a:solidFill>
                  <a:schemeClr val="tx1"/>
                </a:solidFill>
                <a:effectLst/>
                <a:latin typeface="+mn-lt"/>
                <a:ea typeface="+mn-ea"/>
                <a:cs typeface="+mn-cs"/>
              </a:rPr>
              <a:t>R-squared evaluates the scatter of the data points around the fitted regression line. It is also called the coefficient of determination, or the coefficient of multiple determination for multiple regression. For the same data set, higher R-squared values represent smaller differences between the observed data and the fitted values.</a:t>
            </a:r>
          </a:p>
          <a:p>
            <a:pPr fontAlgn="base"/>
            <a:endParaRPr lang="en-US"/>
          </a:p>
        </p:txBody>
      </p:sp>
      <p:sp>
        <p:nvSpPr>
          <p:cNvPr id="4" name="Slide Number Placeholder 3"/>
          <p:cNvSpPr>
            <a:spLocks noGrp="1"/>
          </p:cNvSpPr>
          <p:nvPr>
            <p:ph type="sldNum" sz="quarter" idx="5"/>
          </p:nvPr>
        </p:nvSpPr>
        <p:spPr/>
        <p:txBody>
          <a:bodyPr/>
          <a:lstStyle/>
          <a:p>
            <a:fld id="{63259D6C-C89C-4478-B0C6-6BC20A42142E}" type="slidenum">
              <a:rPr lang="en-US" smtClean="0"/>
              <a:t>11</a:t>
            </a:fld>
            <a:endParaRPr lang="en-US"/>
          </a:p>
        </p:txBody>
      </p:sp>
    </p:spTree>
    <p:extLst>
      <p:ext uri="{BB962C8B-B14F-4D97-AF65-F5344CB8AC3E}">
        <p14:creationId xmlns:p14="http://schemas.microsoft.com/office/powerpoint/2010/main" val="373347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t>JZ</a:t>
            </a:r>
          </a:p>
        </p:txBody>
      </p:sp>
      <p:sp>
        <p:nvSpPr>
          <p:cNvPr id="4" name="Slide Number Placeholder 3"/>
          <p:cNvSpPr>
            <a:spLocks noGrp="1"/>
          </p:cNvSpPr>
          <p:nvPr>
            <p:ph type="sldNum" sz="quarter" idx="5"/>
          </p:nvPr>
        </p:nvSpPr>
        <p:spPr/>
        <p:txBody>
          <a:bodyPr/>
          <a:lstStyle/>
          <a:p>
            <a:fld id="{63259D6C-C89C-4478-B0C6-6BC20A42142E}" type="slidenum">
              <a:rPr lang="en-US" smtClean="0"/>
              <a:t>12</a:t>
            </a:fld>
            <a:endParaRPr lang="en-US"/>
          </a:p>
        </p:txBody>
      </p:sp>
    </p:spTree>
    <p:extLst>
      <p:ext uri="{BB962C8B-B14F-4D97-AF65-F5344CB8AC3E}">
        <p14:creationId xmlns:p14="http://schemas.microsoft.com/office/powerpoint/2010/main" val="4220064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t>LTY</a:t>
            </a:r>
          </a:p>
        </p:txBody>
      </p:sp>
      <p:sp>
        <p:nvSpPr>
          <p:cNvPr id="4" name="Slide Number Placeholder 3"/>
          <p:cNvSpPr>
            <a:spLocks noGrp="1"/>
          </p:cNvSpPr>
          <p:nvPr>
            <p:ph type="sldNum" sz="quarter" idx="5"/>
          </p:nvPr>
        </p:nvSpPr>
        <p:spPr/>
        <p:txBody>
          <a:bodyPr/>
          <a:lstStyle/>
          <a:p>
            <a:fld id="{63259D6C-C89C-4478-B0C6-6BC20A42142E}" type="slidenum">
              <a:rPr lang="en-US" smtClean="0"/>
              <a:t>2</a:t>
            </a:fld>
            <a:endParaRPr lang="en-US"/>
          </a:p>
        </p:txBody>
      </p:sp>
    </p:spTree>
    <p:extLst>
      <p:ext uri="{BB962C8B-B14F-4D97-AF65-F5344CB8AC3E}">
        <p14:creationId xmlns:p14="http://schemas.microsoft.com/office/powerpoint/2010/main" val="1622222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t>WK</a:t>
            </a:r>
          </a:p>
        </p:txBody>
      </p:sp>
      <p:sp>
        <p:nvSpPr>
          <p:cNvPr id="4" name="Slide Number Placeholder 3"/>
          <p:cNvSpPr>
            <a:spLocks noGrp="1"/>
          </p:cNvSpPr>
          <p:nvPr>
            <p:ph type="sldNum" sz="quarter" idx="5"/>
          </p:nvPr>
        </p:nvSpPr>
        <p:spPr/>
        <p:txBody>
          <a:bodyPr/>
          <a:lstStyle/>
          <a:p>
            <a:fld id="{63259D6C-C89C-4478-B0C6-6BC20A42142E}" type="slidenum">
              <a:rPr lang="en-US" smtClean="0"/>
              <a:t>3</a:t>
            </a:fld>
            <a:endParaRPr lang="en-US"/>
          </a:p>
        </p:txBody>
      </p:sp>
    </p:spTree>
    <p:extLst>
      <p:ext uri="{BB962C8B-B14F-4D97-AF65-F5344CB8AC3E}">
        <p14:creationId xmlns:p14="http://schemas.microsoft.com/office/powerpoint/2010/main" val="3712526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JZ</a:t>
            </a:r>
          </a:p>
          <a:p>
            <a:r>
              <a:rPr lang="en-US" sz="1200" kern="1200">
                <a:solidFill>
                  <a:schemeClr val="tx1"/>
                </a:solidFill>
                <a:effectLst/>
                <a:latin typeface="+mn-lt"/>
                <a:ea typeface="+mn-ea"/>
                <a:cs typeface="+mn-cs"/>
              </a:rPr>
              <a:t>Load error:</a:t>
            </a:r>
          </a:p>
          <a:p>
            <a:r>
              <a:rPr lang="en-US" sz="1200" b="1" kern="1200" err="1">
                <a:solidFill>
                  <a:schemeClr val="tx1"/>
                </a:solidFill>
                <a:effectLst/>
                <a:latin typeface="+mn-lt"/>
                <a:ea typeface="+mn-ea"/>
                <a:cs typeface="+mn-cs"/>
              </a:rPr>
              <a:t>UnicodeDecodeError</a:t>
            </a:r>
            <a:r>
              <a:rPr lang="en-US" sz="1200" kern="1200">
                <a:solidFill>
                  <a:schemeClr val="tx1"/>
                </a:solidFill>
                <a:effectLst/>
                <a:latin typeface="+mn-lt"/>
                <a:ea typeface="+mn-ea"/>
                <a:cs typeface="+mn-cs"/>
              </a:rPr>
              <a:t>: 'utf-8' codec can't decode byte 0xb0 in position 12: invalid start byte</a:t>
            </a:r>
          </a:p>
          <a:p>
            <a:r>
              <a:rPr lang="en-US" sz="1200" kern="1200">
                <a:solidFill>
                  <a:schemeClr val="tx1"/>
                </a:solidFill>
                <a:effectLst/>
                <a:latin typeface="+mn-lt"/>
                <a:ea typeface="+mn-ea"/>
                <a:cs typeface="+mn-cs"/>
              </a:rPr>
              <a:t> You have to use the encoding as latin1 to read this file as there are some special character in this file, use the below code snippet to read the file,</a:t>
            </a:r>
          </a:p>
          <a:p>
            <a:r>
              <a:rPr lang="en-US" sz="1200" kern="1200">
                <a:solidFill>
                  <a:schemeClr val="tx1"/>
                </a:solidFill>
                <a:effectLst/>
                <a:latin typeface="+mn-lt"/>
                <a:ea typeface="+mn-ea"/>
                <a:cs typeface="+mn-cs"/>
              </a:rPr>
              <a:t> "encoding ='latin1' " mean </a:t>
            </a:r>
            <a:r>
              <a:rPr lang="en-US" sz="1200" b="1" kern="1200">
                <a:solidFill>
                  <a:schemeClr val="tx1"/>
                </a:solidFill>
                <a:effectLst/>
                <a:latin typeface="+mn-lt"/>
                <a:ea typeface="+mn-ea"/>
                <a:cs typeface="+mn-cs"/>
              </a:rPr>
              <a:t>means</a:t>
            </a:r>
            <a:r>
              <a:rPr lang="en-US" sz="1200" kern="1200">
                <a:solidFill>
                  <a:schemeClr val="tx1"/>
                </a:solidFill>
                <a:effectLst/>
                <a:latin typeface="+mn-lt"/>
                <a:ea typeface="+mn-ea"/>
                <a:cs typeface="+mn-cs"/>
              </a:rPr>
              <a:t> that dev tools are sourcing the files as latin1 instead of the UTF-8 files that they are. This happens irrespective of the Encoding: UTF-8.</a:t>
            </a:r>
          </a:p>
          <a:p>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5"/>
          </p:nvPr>
        </p:nvSpPr>
        <p:spPr/>
        <p:txBody>
          <a:bodyPr/>
          <a:lstStyle/>
          <a:p>
            <a:fld id="{63259D6C-C89C-4478-B0C6-6BC20A42142E}" type="slidenum">
              <a:rPr lang="en-US" smtClean="0"/>
              <a:t>4</a:t>
            </a:fld>
            <a:endParaRPr lang="en-US"/>
          </a:p>
        </p:txBody>
      </p:sp>
    </p:spTree>
    <p:extLst>
      <p:ext uri="{BB962C8B-B14F-4D97-AF65-F5344CB8AC3E}">
        <p14:creationId xmlns:p14="http://schemas.microsoft.com/office/powerpoint/2010/main" val="276121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t>JX</a:t>
            </a:r>
          </a:p>
        </p:txBody>
      </p:sp>
      <p:sp>
        <p:nvSpPr>
          <p:cNvPr id="4" name="Slide Number Placeholder 3"/>
          <p:cNvSpPr>
            <a:spLocks noGrp="1"/>
          </p:cNvSpPr>
          <p:nvPr>
            <p:ph type="sldNum" sz="quarter" idx="5"/>
          </p:nvPr>
        </p:nvSpPr>
        <p:spPr/>
        <p:txBody>
          <a:bodyPr/>
          <a:lstStyle/>
          <a:p>
            <a:fld id="{63259D6C-C89C-4478-B0C6-6BC20A42142E}" type="slidenum">
              <a:rPr lang="en-US" smtClean="0"/>
              <a:t>5</a:t>
            </a:fld>
            <a:endParaRPr lang="en-US"/>
          </a:p>
        </p:txBody>
      </p:sp>
    </p:spTree>
    <p:extLst>
      <p:ext uri="{BB962C8B-B14F-4D97-AF65-F5344CB8AC3E}">
        <p14:creationId xmlns:p14="http://schemas.microsoft.com/office/powerpoint/2010/main" val="1225252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t>WK</a:t>
            </a:r>
          </a:p>
        </p:txBody>
      </p:sp>
      <p:sp>
        <p:nvSpPr>
          <p:cNvPr id="4" name="Slide Number Placeholder 3"/>
          <p:cNvSpPr>
            <a:spLocks noGrp="1"/>
          </p:cNvSpPr>
          <p:nvPr>
            <p:ph type="sldNum" sz="quarter" idx="5"/>
          </p:nvPr>
        </p:nvSpPr>
        <p:spPr/>
        <p:txBody>
          <a:bodyPr/>
          <a:lstStyle/>
          <a:p>
            <a:fld id="{63259D6C-C89C-4478-B0C6-6BC20A42142E}" type="slidenum">
              <a:rPr lang="en-US" smtClean="0"/>
              <a:t>6</a:t>
            </a:fld>
            <a:endParaRPr lang="en-US"/>
          </a:p>
        </p:txBody>
      </p:sp>
    </p:spTree>
    <p:extLst>
      <p:ext uri="{BB962C8B-B14F-4D97-AF65-F5344CB8AC3E}">
        <p14:creationId xmlns:p14="http://schemas.microsoft.com/office/powerpoint/2010/main" val="85309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a:solidFill>
                  <a:schemeClr val="tx1"/>
                </a:solidFill>
                <a:effectLst/>
                <a:latin typeface="+mn-lt"/>
                <a:ea typeface="+mn-ea"/>
                <a:cs typeface="+mn-cs"/>
              </a:rPr>
              <a:t>WK</a:t>
            </a:r>
          </a:p>
          <a:p>
            <a:pPr fontAlgn="base"/>
            <a:r>
              <a:rPr lang="en-US" sz="1200" b="0" i="0" kern="1200">
                <a:solidFill>
                  <a:schemeClr val="tx1"/>
                </a:solidFill>
                <a:effectLst/>
                <a:latin typeface="+mn-lt"/>
                <a:ea typeface="+mn-ea"/>
                <a:cs typeface="+mn-cs"/>
              </a:rPr>
              <a:t>R^2 Score</a:t>
            </a:r>
          </a:p>
          <a:p>
            <a:pPr fontAlgn="base"/>
            <a:r>
              <a:rPr lang="en-US" sz="1200" b="0" i="0" kern="1200">
                <a:solidFill>
                  <a:schemeClr val="tx1"/>
                </a:solidFill>
                <a:effectLst/>
                <a:latin typeface="+mn-lt"/>
                <a:ea typeface="+mn-ea"/>
                <a:cs typeface="+mn-cs"/>
              </a:rPr>
              <a:t>R-squared evaluates the scatter of the data points around the fitted regression line. It is also called the coefficient of determination, or the coefficient of multiple determination for multiple regression. For the same data set, higher R-squared values represent smaller differences between the observed data and the fitted values.</a:t>
            </a:r>
          </a:p>
          <a:p>
            <a:pPr fontAlgn="base"/>
            <a:endParaRPr lang="en-US"/>
          </a:p>
        </p:txBody>
      </p:sp>
      <p:sp>
        <p:nvSpPr>
          <p:cNvPr id="4" name="Slide Number Placeholder 3"/>
          <p:cNvSpPr>
            <a:spLocks noGrp="1"/>
          </p:cNvSpPr>
          <p:nvPr>
            <p:ph type="sldNum" sz="quarter" idx="5"/>
          </p:nvPr>
        </p:nvSpPr>
        <p:spPr/>
        <p:txBody>
          <a:bodyPr/>
          <a:lstStyle/>
          <a:p>
            <a:fld id="{63259D6C-C89C-4478-B0C6-6BC20A42142E}" type="slidenum">
              <a:rPr lang="en-US" smtClean="0"/>
              <a:t>7</a:t>
            </a:fld>
            <a:endParaRPr lang="en-US"/>
          </a:p>
        </p:txBody>
      </p:sp>
    </p:spTree>
    <p:extLst>
      <p:ext uri="{BB962C8B-B14F-4D97-AF65-F5344CB8AC3E}">
        <p14:creationId xmlns:p14="http://schemas.microsoft.com/office/powerpoint/2010/main" val="294967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a:solidFill>
                  <a:schemeClr val="tx1"/>
                </a:solidFill>
                <a:effectLst/>
                <a:latin typeface="+mn-lt"/>
                <a:ea typeface="+mn-ea"/>
                <a:cs typeface="+mn-cs"/>
              </a:rPr>
              <a:t>JZ</a:t>
            </a:r>
          </a:p>
          <a:p>
            <a:pPr fontAlgn="base"/>
            <a:r>
              <a:rPr lang="en-US" sz="1200" b="0" i="0" kern="1200">
                <a:solidFill>
                  <a:schemeClr val="tx1"/>
                </a:solidFill>
                <a:effectLst/>
                <a:latin typeface="+mn-lt"/>
                <a:ea typeface="+mn-ea"/>
                <a:cs typeface="+mn-cs"/>
              </a:rPr>
              <a:t>R^2 Score</a:t>
            </a:r>
          </a:p>
          <a:p>
            <a:pPr fontAlgn="base"/>
            <a:r>
              <a:rPr lang="en-US" sz="1200" b="0" i="0" kern="1200">
                <a:solidFill>
                  <a:schemeClr val="tx1"/>
                </a:solidFill>
                <a:effectLst/>
                <a:latin typeface="+mn-lt"/>
                <a:ea typeface="+mn-ea"/>
                <a:cs typeface="+mn-cs"/>
              </a:rPr>
              <a:t>R-squared evaluates the scatter of the data points around the fitted regression line. It is also called the coefficient of determination, or the coefficient of multiple determination for multiple regression. For the same data set, higher R-squared values represent smaller differences between the observed data and the fitted values.</a:t>
            </a:r>
          </a:p>
          <a:p>
            <a:pPr fontAlgn="base"/>
            <a:endParaRPr lang="en-US"/>
          </a:p>
        </p:txBody>
      </p:sp>
      <p:sp>
        <p:nvSpPr>
          <p:cNvPr id="4" name="Slide Number Placeholder 3"/>
          <p:cNvSpPr>
            <a:spLocks noGrp="1"/>
          </p:cNvSpPr>
          <p:nvPr>
            <p:ph type="sldNum" sz="quarter" idx="5"/>
          </p:nvPr>
        </p:nvSpPr>
        <p:spPr/>
        <p:txBody>
          <a:bodyPr/>
          <a:lstStyle/>
          <a:p>
            <a:fld id="{63259D6C-C89C-4478-B0C6-6BC20A42142E}" type="slidenum">
              <a:rPr lang="en-US" smtClean="0"/>
              <a:t>8</a:t>
            </a:fld>
            <a:endParaRPr lang="en-US"/>
          </a:p>
        </p:txBody>
      </p:sp>
    </p:spTree>
    <p:extLst>
      <p:ext uri="{BB962C8B-B14F-4D97-AF65-F5344CB8AC3E}">
        <p14:creationId xmlns:p14="http://schemas.microsoft.com/office/powerpoint/2010/main" val="1348072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a:solidFill>
                  <a:schemeClr val="tx1"/>
                </a:solidFill>
                <a:effectLst/>
                <a:latin typeface="+mn-lt"/>
                <a:ea typeface="+mn-ea"/>
                <a:cs typeface="+mn-cs"/>
              </a:rPr>
              <a:t>LTY</a:t>
            </a:r>
          </a:p>
          <a:p>
            <a:pPr fontAlgn="base"/>
            <a:r>
              <a:rPr lang="en-US" sz="1200" b="0" i="0" kern="1200">
                <a:solidFill>
                  <a:schemeClr val="tx1"/>
                </a:solidFill>
                <a:effectLst/>
                <a:latin typeface="+mn-lt"/>
                <a:ea typeface="+mn-ea"/>
                <a:cs typeface="+mn-cs"/>
              </a:rPr>
              <a:t>R^2 Score</a:t>
            </a:r>
          </a:p>
          <a:p>
            <a:pPr fontAlgn="base"/>
            <a:r>
              <a:rPr lang="en-US" sz="1200" b="0" i="0" kern="1200">
                <a:solidFill>
                  <a:schemeClr val="tx1"/>
                </a:solidFill>
                <a:effectLst/>
                <a:latin typeface="+mn-lt"/>
                <a:ea typeface="+mn-ea"/>
                <a:cs typeface="+mn-cs"/>
              </a:rPr>
              <a:t>R-squared evaluates the scatter of the data points around the fitted regression line. It is also called the coefficient of determination, or the coefficient of multiple determination for multiple regression. For the same data set, higher R-squared values represent smaller differences between the observed data and the fitted values.</a:t>
            </a:r>
          </a:p>
          <a:p>
            <a:pPr fontAlgn="base"/>
            <a:endParaRPr lang="en-US"/>
          </a:p>
        </p:txBody>
      </p:sp>
      <p:sp>
        <p:nvSpPr>
          <p:cNvPr id="4" name="Slide Number Placeholder 3"/>
          <p:cNvSpPr>
            <a:spLocks noGrp="1"/>
          </p:cNvSpPr>
          <p:nvPr>
            <p:ph type="sldNum" sz="quarter" idx="5"/>
          </p:nvPr>
        </p:nvSpPr>
        <p:spPr/>
        <p:txBody>
          <a:bodyPr/>
          <a:lstStyle/>
          <a:p>
            <a:fld id="{63259D6C-C89C-4478-B0C6-6BC20A42142E}" type="slidenum">
              <a:rPr lang="en-US" smtClean="0"/>
              <a:t>9</a:t>
            </a:fld>
            <a:endParaRPr lang="en-US"/>
          </a:p>
        </p:txBody>
      </p:sp>
    </p:spTree>
    <p:extLst>
      <p:ext uri="{BB962C8B-B14F-4D97-AF65-F5344CB8AC3E}">
        <p14:creationId xmlns:p14="http://schemas.microsoft.com/office/powerpoint/2010/main" val="115738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18DC-CFC9-6644-B1B0-22BDA46F0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265347-DF9D-AB47-8747-74AA76D56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BE8AF2-DC78-8545-9464-CE8F100BA926}"/>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5" name="Footer Placeholder 4">
            <a:extLst>
              <a:ext uri="{FF2B5EF4-FFF2-40B4-BE49-F238E27FC236}">
                <a16:creationId xmlns:a16="http://schemas.microsoft.com/office/drawing/2014/main" id="{F5D74D75-909F-A148-B0F8-C1432CD45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B4F96-F447-7B43-B4B7-AFC3F316BF31}"/>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290548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9418-23A7-144D-8C47-6DE6EEE4BC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6BAB16-4F25-894E-AF80-E988DC153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66DED-8F94-1B4F-92DC-C6F2C45F3448}"/>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5" name="Footer Placeholder 4">
            <a:extLst>
              <a:ext uri="{FF2B5EF4-FFF2-40B4-BE49-F238E27FC236}">
                <a16:creationId xmlns:a16="http://schemas.microsoft.com/office/drawing/2014/main" id="{81CCD175-7F02-4642-9541-DD48A0960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6BF68-9CA5-A445-B0D7-C54974276E48}"/>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412865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B76EC0-B5D3-3546-A921-53707650E2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5C5CDD-0ECC-6F49-B9FB-43553AB5BF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771B4-97DE-0344-A7A6-CD74ED8BCBF9}"/>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5" name="Footer Placeholder 4">
            <a:extLst>
              <a:ext uri="{FF2B5EF4-FFF2-40B4-BE49-F238E27FC236}">
                <a16:creationId xmlns:a16="http://schemas.microsoft.com/office/drawing/2014/main" id="{42FFE271-4B2C-434D-AB9B-E9CDC3B9C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86183-AD1F-2445-9621-109193E7EF0D}"/>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415842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7066-7814-5447-B3B8-8F46BE76A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4A297-7456-6245-85EF-5E657B99CE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05A69-CAF1-F943-AD0F-A1C4A47D9529}"/>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5" name="Footer Placeholder 4">
            <a:extLst>
              <a:ext uri="{FF2B5EF4-FFF2-40B4-BE49-F238E27FC236}">
                <a16:creationId xmlns:a16="http://schemas.microsoft.com/office/drawing/2014/main" id="{380A6BB6-DBCE-8B42-AD8A-86A4783AD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251AC-0C56-AA40-B8B3-692AC9358A7D}"/>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33309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EB67-A0D9-BE45-BC0F-F531A44E6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B51D29-B33E-344D-9F8A-6CAA25469A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7058F-037C-FB4F-BA4C-7BA88D989E59}"/>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5" name="Footer Placeholder 4">
            <a:extLst>
              <a:ext uri="{FF2B5EF4-FFF2-40B4-BE49-F238E27FC236}">
                <a16:creationId xmlns:a16="http://schemas.microsoft.com/office/drawing/2014/main" id="{6F83AF44-802B-A44F-A4EF-2AB196F80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315E4-DABB-D649-B821-506AE0D29350}"/>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313878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AACD-69C1-0248-8FB3-BA8D8F2D9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84150-9C5D-C04D-81EE-022D45A18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6F1BBC-BA9D-CB46-B82F-F0442E9F9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FAF900-8E16-6E4A-9B4A-577A9A6A9314}"/>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6" name="Footer Placeholder 5">
            <a:extLst>
              <a:ext uri="{FF2B5EF4-FFF2-40B4-BE49-F238E27FC236}">
                <a16:creationId xmlns:a16="http://schemas.microsoft.com/office/drawing/2014/main" id="{C53B7489-4866-2246-8B5E-F3FA582D3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CAFA3-5B9E-394E-BD15-0C789B24235B}"/>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421675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6556-9D74-174D-9FDE-912E307EAE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9CBDFB-B938-A640-803E-5862A41C7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A55E1-7790-2545-AC5E-373BC69EF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97FF84-A327-5C4E-8B64-73729DD0C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6669C8-28F7-D349-AA1B-439ECBAF4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9AA357-0F94-9144-BCF2-1181AE9BCDD7}"/>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8" name="Footer Placeholder 7">
            <a:extLst>
              <a:ext uri="{FF2B5EF4-FFF2-40B4-BE49-F238E27FC236}">
                <a16:creationId xmlns:a16="http://schemas.microsoft.com/office/drawing/2014/main" id="{1E96868F-E030-7942-A707-EA1710520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2D613-8A7F-B146-974D-0C54A0F48254}"/>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44616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B8A3-6F07-6842-AF17-CA054C9CEA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6123DE-E121-9440-B327-7C4B1DC1177E}"/>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4" name="Footer Placeholder 3">
            <a:extLst>
              <a:ext uri="{FF2B5EF4-FFF2-40B4-BE49-F238E27FC236}">
                <a16:creationId xmlns:a16="http://schemas.microsoft.com/office/drawing/2014/main" id="{12276508-9245-3146-A576-2EEE99A30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FFA483-9EBD-D148-96DA-AD1242721FDC}"/>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329101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67A3AA-3176-4349-99AF-74DCF0787CEF}"/>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3" name="Footer Placeholder 2">
            <a:extLst>
              <a:ext uri="{FF2B5EF4-FFF2-40B4-BE49-F238E27FC236}">
                <a16:creationId xmlns:a16="http://schemas.microsoft.com/office/drawing/2014/main" id="{DA735921-39E6-BF4B-8DE8-763AE29263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7778CE-75A8-454F-B333-27D90CD029B8}"/>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421503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6B22-5DA3-8A4B-92BA-C8D8C9F0AC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8AA2D2-A16C-C847-BE47-CCFF0A5BA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63D1A1-D42B-B647-820D-9CC6DC961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4E920-1F9A-2440-8AAB-62A6AA120C24}"/>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6" name="Footer Placeholder 5">
            <a:extLst>
              <a:ext uri="{FF2B5EF4-FFF2-40B4-BE49-F238E27FC236}">
                <a16:creationId xmlns:a16="http://schemas.microsoft.com/office/drawing/2014/main" id="{33550EE4-A264-E74E-B2F9-BBF2A44B9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A87F5-3EE4-0842-BC0B-B28BEA2115F3}"/>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359486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B86-CAF8-B045-9EB7-07C86F381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32239C-2764-264A-879C-699DA017E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3BD320-51CC-0C49-8123-009CCF32F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1CF3D-33B3-0349-81E9-A6B43532FB8D}"/>
              </a:ext>
            </a:extLst>
          </p:cNvPr>
          <p:cNvSpPr>
            <a:spLocks noGrp="1"/>
          </p:cNvSpPr>
          <p:nvPr>
            <p:ph type="dt" sz="half" idx="10"/>
          </p:nvPr>
        </p:nvSpPr>
        <p:spPr/>
        <p:txBody>
          <a:bodyPr/>
          <a:lstStyle/>
          <a:p>
            <a:fld id="{A7CF5576-FC4D-4B4E-95BC-2B3EAE708A91}" type="datetimeFigureOut">
              <a:rPr lang="en-US" smtClean="0"/>
              <a:t>12/8/2020</a:t>
            </a:fld>
            <a:endParaRPr lang="en-US"/>
          </a:p>
        </p:txBody>
      </p:sp>
      <p:sp>
        <p:nvSpPr>
          <p:cNvPr id="6" name="Footer Placeholder 5">
            <a:extLst>
              <a:ext uri="{FF2B5EF4-FFF2-40B4-BE49-F238E27FC236}">
                <a16:creationId xmlns:a16="http://schemas.microsoft.com/office/drawing/2014/main" id="{D958EDC7-806D-E54F-BEC3-EAB341562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A3AD2-07F5-B84F-B963-A739EA30AED5}"/>
              </a:ext>
            </a:extLst>
          </p:cNvPr>
          <p:cNvSpPr>
            <a:spLocks noGrp="1"/>
          </p:cNvSpPr>
          <p:nvPr>
            <p:ph type="sldNum" sz="quarter" idx="12"/>
          </p:nvPr>
        </p:nvSpPr>
        <p:spPr/>
        <p:txBody>
          <a:bodyPr/>
          <a:lstStyle/>
          <a:p>
            <a:fld id="{6B697BD9-24AF-1F4A-B272-8ED3458987EE}" type="slidenum">
              <a:rPr lang="en-US" smtClean="0"/>
              <a:t>‹#›</a:t>
            </a:fld>
            <a:endParaRPr lang="en-US"/>
          </a:p>
        </p:txBody>
      </p:sp>
    </p:spTree>
    <p:extLst>
      <p:ext uri="{BB962C8B-B14F-4D97-AF65-F5344CB8AC3E}">
        <p14:creationId xmlns:p14="http://schemas.microsoft.com/office/powerpoint/2010/main" val="196031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B02C0-4399-1040-8921-63D1E98A9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B6AB27-4AD6-8247-98C3-7AF3FE785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70A41-E818-1B4A-96B4-A23DB1B7C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F5576-FC4D-4B4E-95BC-2B3EAE708A91}" type="datetimeFigureOut">
              <a:rPr lang="en-US" smtClean="0"/>
              <a:t>12/8/2020</a:t>
            </a:fld>
            <a:endParaRPr lang="en-US"/>
          </a:p>
        </p:txBody>
      </p:sp>
      <p:sp>
        <p:nvSpPr>
          <p:cNvPr id="5" name="Footer Placeholder 4">
            <a:extLst>
              <a:ext uri="{FF2B5EF4-FFF2-40B4-BE49-F238E27FC236}">
                <a16:creationId xmlns:a16="http://schemas.microsoft.com/office/drawing/2014/main" id="{155D15EB-57D7-424B-9980-E0A0FC57D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FD5D22-121D-A74A-9AD8-83E8A9F04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97BD9-24AF-1F4A-B272-8ED3458987EE}" type="slidenum">
              <a:rPr lang="en-US" smtClean="0"/>
              <a:t>‹#›</a:t>
            </a:fld>
            <a:endParaRPr lang="en-US"/>
          </a:p>
        </p:txBody>
      </p:sp>
    </p:spTree>
    <p:extLst>
      <p:ext uri="{BB962C8B-B14F-4D97-AF65-F5344CB8AC3E}">
        <p14:creationId xmlns:p14="http://schemas.microsoft.com/office/powerpoint/2010/main" val="4249501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contrast="20000"/>
                    </a14:imgEffect>
                  </a14:imgLayer>
                </a14:imgProps>
              </a:ext>
            </a:extLst>
          </a:blip>
          <a:srcRect/>
          <a:stretch>
            <a:fillRect t="-5000" b="-5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6CD4B7-250F-C14C-9267-CA061E263304}"/>
              </a:ext>
            </a:extLst>
          </p:cNvPr>
          <p:cNvSpPr txBox="1"/>
          <p:nvPr/>
        </p:nvSpPr>
        <p:spPr>
          <a:xfrm>
            <a:off x="8658225" y="4100513"/>
            <a:ext cx="3259791" cy="380537"/>
          </a:xfrm>
          <a:prstGeom prst="rect">
            <a:avLst/>
          </a:prstGeom>
          <a:noFill/>
        </p:spPr>
        <p:txBody>
          <a:bodyPr wrap="square" rtlCol="0">
            <a:spAutoFit/>
          </a:bodyPr>
          <a:lstStyle/>
          <a:p>
            <a:r>
              <a:rPr lang="en-US">
                <a:solidFill>
                  <a:schemeClr val="bg1"/>
                </a:solidFill>
                <a:latin typeface="Linux"/>
              </a:rPr>
              <a:t>SEIS 763 Machine Learning</a:t>
            </a:r>
          </a:p>
        </p:txBody>
      </p:sp>
      <p:sp>
        <p:nvSpPr>
          <p:cNvPr id="5" name="TextBox 4">
            <a:extLst>
              <a:ext uri="{FF2B5EF4-FFF2-40B4-BE49-F238E27FC236}">
                <a16:creationId xmlns:a16="http://schemas.microsoft.com/office/drawing/2014/main" id="{44F9F310-96FC-BD43-8A13-5BA9792C7420}"/>
              </a:ext>
            </a:extLst>
          </p:cNvPr>
          <p:cNvSpPr txBox="1"/>
          <p:nvPr/>
        </p:nvSpPr>
        <p:spPr>
          <a:xfrm>
            <a:off x="8658225" y="4484953"/>
            <a:ext cx="856645" cy="369332"/>
          </a:xfrm>
          <a:prstGeom prst="rect">
            <a:avLst/>
          </a:prstGeom>
          <a:noFill/>
        </p:spPr>
        <p:txBody>
          <a:bodyPr wrap="none" rtlCol="0">
            <a:spAutoFit/>
          </a:bodyPr>
          <a:lstStyle/>
          <a:p>
            <a:r>
              <a:rPr lang="en-US">
                <a:solidFill>
                  <a:schemeClr val="bg1"/>
                </a:solidFill>
                <a:latin typeface="Linux"/>
              </a:rPr>
              <a:t>Team 4</a:t>
            </a:r>
          </a:p>
        </p:txBody>
      </p:sp>
      <p:sp>
        <p:nvSpPr>
          <p:cNvPr id="6" name="TextBox 5">
            <a:extLst>
              <a:ext uri="{FF2B5EF4-FFF2-40B4-BE49-F238E27FC236}">
                <a16:creationId xmlns:a16="http://schemas.microsoft.com/office/drawing/2014/main" id="{438E4DDB-A902-9543-AF16-124649F33399}"/>
              </a:ext>
            </a:extLst>
          </p:cNvPr>
          <p:cNvSpPr txBox="1"/>
          <p:nvPr/>
        </p:nvSpPr>
        <p:spPr>
          <a:xfrm>
            <a:off x="8657039" y="4854285"/>
            <a:ext cx="1715662" cy="1200329"/>
          </a:xfrm>
          <a:prstGeom prst="rect">
            <a:avLst/>
          </a:prstGeom>
          <a:noFill/>
        </p:spPr>
        <p:txBody>
          <a:bodyPr wrap="none" lIns="91440" tIns="45720" rIns="91440" bIns="45720" rtlCol="0" anchor="t">
            <a:spAutoFit/>
          </a:bodyPr>
          <a:lstStyle/>
          <a:p>
            <a:r>
              <a:rPr lang="en-US">
                <a:solidFill>
                  <a:schemeClr val="bg1"/>
                </a:solidFill>
                <a:latin typeface="Linux"/>
              </a:rPr>
              <a:t>Wess Kilker </a:t>
            </a:r>
          </a:p>
          <a:p>
            <a:r>
              <a:rPr lang="en-US">
                <a:solidFill>
                  <a:schemeClr val="bg1"/>
                </a:solidFill>
                <a:latin typeface="Linux"/>
              </a:rPr>
              <a:t>Tianyu Lei</a:t>
            </a:r>
          </a:p>
          <a:p>
            <a:r>
              <a:rPr lang="en-US">
                <a:solidFill>
                  <a:schemeClr val="bg1"/>
                </a:solidFill>
                <a:latin typeface="Linux"/>
              </a:rPr>
              <a:t>Jason Xiao</a:t>
            </a:r>
          </a:p>
          <a:p>
            <a:r>
              <a:rPr lang="en-US">
                <a:solidFill>
                  <a:schemeClr val="bg1"/>
                </a:solidFill>
                <a:latin typeface="Linux"/>
              </a:rPr>
              <a:t>Jessica Zastoupil</a:t>
            </a:r>
          </a:p>
        </p:txBody>
      </p:sp>
    </p:spTree>
    <p:extLst>
      <p:ext uri="{BB962C8B-B14F-4D97-AF65-F5344CB8AC3E}">
        <p14:creationId xmlns:p14="http://schemas.microsoft.com/office/powerpoint/2010/main" val="253573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p:txBody>
          <a:bodyPr>
            <a:normAutofit/>
          </a:bodyPr>
          <a:lstStyle/>
          <a:p>
            <a:r>
              <a:rPr lang="en-US" sz="4800">
                <a:solidFill>
                  <a:schemeClr val="bg1"/>
                </a:solidFill>
              </a:rPr>
              <a:t>Regression After Kernel PCA</a:t>
            </a:r>
          </a:p>
        </p:txBody>
      </p:sp>
      <p:graphicFrame>
        <p:nvGraphicFramePr>
          <p:cNvPr id="4" name="Table 3">
            <a:extLst>
              <a:ext uri="{FF2B5EF4-FFF2-40B4-BE49-F238E27FC236}">
                <a16:creationId xmlns:a16="http://schemas.microsoft.com/office/drawing/2014/main" id="{61FDD3B0-96E5-4252-8525-F3B05563F368}"/>
              </a:ext>
            </a:extLst>
          </p:cNvPr>
          <p:cNvGraphicFramePr>
            <a:graphicFrameLocks noGrp="1"/>
          </p:cNvGraphicFramePr>
          <p:nvPr>
            <p:extLst>
              <p:ext uri="{D42A27DB-BD31-4B8C-83A1-F6EECF244321}">
                <p14:modId xmlns:p14="http://schemas.microsoft.com/office/powerpoint/2010/main" val="286699123"/>
              </p:ext>
            </p:extLst>
          </p:nvPr>
        </p:nvGraphicFramePr>
        <p:xfrm>
          <a:off x="901959" y="2098088"/>
          <a:ext cx="4702630" cy="3500278"/>
        </p:xfrm>
        <a:graphic>
          <a:graphicData uri="http://schemas.openxmlformats.org/drawingml/2006/table">
            <a:tbl>
              <a:tblPr firstRow="1" firstCol="1" bandRow="1">
                <a:tableStyleId>{073A0DAA-6AF3-43AB-8588-CEC1D06C72B9}</a:tableStyleId>
              </a:tblPr>
              <a:tblGrid>
                <a:gridCol w="760691">
                  <a:extLst>
                    <a:ext uri="{9D8B030D-6E8A-4147-A177-3AD203B41FA5}">
                      <a16:colId xmlns:a16="http://schemas.microsoft.com/office/drawing/2014/main" val="2751116230"/>
                    </a:ext>
                  </a:extLst>
                </a:gridCol>
                <a:gridCol w="984763">
                  <a:extLst>
                    <a:ext uri="{9D8B030D-6E8A-4147-A177-3AD203B41FA5}">
                      <a16:colId xmlns:a16="http://schemas.microsoft.com/office/drawing/2014/main" val="593257103"/>
                    </a:ext>
                  </a:extLst>
                </a:gridCol>
                <a:gridCol w="993418">
                  <a:extLst>
                    <a:ext uri="{9D8B030D-6E8A-4147-A177-3AD203B41FA5}">
                      <a16:colId xmlns:a16="http://schemas.microsoft.com/office/drawing/2014/main" val="2100563168"/>
                    </a:ext>
                  </a:extLst>
                </a:gridCol>
                <a:gridCol w="1011691">
                  <a:extLst>
                    <a:ext uri="{9D8B030D-6E8A-4147-A177-3AD203B41FA5}">
                      <a16:colId xmlns:a16="http://schemas.microsoft.com/office/drawing/2014/main" val="2209641880"/>
                    </a:ext>
                  </a:extLst>
                </a:gridCol>
                <a:gridCol w="952067">
                  <a:extLst>
                    <a:ext uri="{9D8B030D-6E8A-4147-A177-3AD203B41FA5}">
                      <a16:colId xmlns:a16="http://schemas.microsoft.com/office/drawing/2014/main" val="2391889344"/>
                    </a:ext>
                  </a:extLst>
                </a:gridCol>
              </a:tblGrid>
              <a:tr h="759750">
                <a:tc>
                  <a:txBody>
                    <a:bodyPr/>
                    <a:lstStyle/>
                    <a:p>
                      <a:pPr marL="0" marR="0" algn="l">
                        <a:lnSpc>
                          <a:spcPct val="110000"/>
                        </a:lnSpc>
                        <a:spcBef>
                          <a:spcPts val="0"/>
                        </a:spcBef>
                        <a:spcAft>
                          <a:spcPts val="0"/>
                        </a:spcAft>
                      </a:pPr>
                      <a:r>
                        <a:rPr lang="en-US" sz="1000">
                          <a:effectLst/>
                        </a:rPr>
                        <a:t> </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900">
                          <a:effectLst/>
                        </a:rPr>
                        <a:t>kNN Regression </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900">
                          <a:effectLst/>
                        </a:rPr>
                        <a:t>Linear Regression</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900">
                          <a:effectLst/>
                        </a:rPr>
                        <a:t>Polynomial Regression</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900">
                          <a:effectLst/>
                        </a:rPr>
                        <a:t>Tree Forest</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456107884"/>
                  </a:ext>
                </a:extLst>
              </a:tr>
              <a:tr h="461278">
                <a:tc>
                  <a:txBody>
                    <a:bodyPr/>
                    <a:lstStyle/>
                    <a:p>
                      <a:pPr marL="0" marR="0" algn="l">
                        <a:lnSpc>
                          <a:spcPct val="110000"/>
                        </a:lnSpc>
                        <a:spcBef>
                          <a:spcPts val="0"/>
                        </a:spcBef>
                        <a:spcAft>
                          <a:spcPts val="0"/>
                        </a:spcAft>
                      </a:pPr>
                      <a:r>
                        <a:rPr lang="en-US" sz="800">
                          <a:effectLst/>
                        </a:rPr>
                        <a:t>Accuracy</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0.7206</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0.5705</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0.7013</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0.7354</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3202237908"/>
                  </a:ext>
                </a:extLst>
              </a:tr>
              <a:tr h="678347">
                <a:tc>
                  <a:txBody>
                    <a:bodyPr/>
                    <a:lstStyle/>
                    <a:p>
                      <a:pPr marL="0" marR="0" algn="l">
                        <a:lnSpc>
                          <a:spcPct val="110000"/>
                        </a:lnSpc>
                        <a:spcBef>
                          <a:spcPts val="0"/>
                        </a:spcBef>
                        <a:spcAft>
                          <a:spcPts val="0"/>
                        </a:spcAft>
                      </a:pPr>
                      <a:r>
                        <a:rPr lang="en-US" sz="800">
                          <a:effectLst/>
                        </a:rPr>
                        <a:t>Cross Val - Mean</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0.7332</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0.5911</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0.6506</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0.7388</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86151694"/>
                  </a:ext>
                </a:extLst>
              </a:tr>
              <a:tr h="678347">
                <a:tc>
                  <a:txBody>
                    <a:bodyPr/>
                    <a:lstStyle/>
                    <a:p>
                      <a:pPr marL="0" marR="0" algn="l">
                        <a:lnSpc>
                          <a:spcPct val="110000"/>
                        </a:lnSpc>
                        <a:spcBef>
                          <a:spcPts val="0"/>
                        </a:spcBef>
                        <a:spcAft>
                          <a:spcPts val="0"/>
                        </a:spcAft>
                      </a:pPr>
                      <a:r>
                        <a:rPr lang="en-US" sz="800">
                          <a:effectLst/>
                        </a:rPr>
                        <a:t>Cross Val - Std Dev</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0.0245</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0.0285</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0.1241</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0.0164</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749416219"/>
                  </a:ext>
                </a:extLst>
              </a:tr>
              <a:tr h="461278">
                <a:tc>
                  <a:txBody>
                    <a:bodyPr/>
                    <a:lstStyle/>
                    <a:p>
                      <a:pPr marL="0" marR="0" algn="l">
                        <a:lnSpc>
                          <a:spcPct val="110000"/>
                        </a:lnSpc>
                        <a:spcBef>
                          <a:spcPts val="0"/>
                        </a:spcBef>
                        <a:spcAft>
                          <a:spcPts val="0"/>
                        </a:spcAft>
                      </a:pPr>
                      <a:r>
                        <a:rPr lang="en-US" sz="800">
                          <a:effectLst/>
                        </a:rPr>
                        <a:t>MSE</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1070.978</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1738.3417</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1209.0369</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1070.978</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4289819921"/>
                  </a:ext>
                </a:extLst>
              </a:tr>
              <a:tr h="461278">
                <a:tc>
                  <a:txBody>
                    <a:bodyPr/>
                    <a:lstStyle/>
                    <a:p>
                      <a:pPr marL="0" marR="0" algn="l">
                        <a:lnSpc>
                          <a:spcPct val="110000"/>
                        </a:lnSpc>
                        <a:spcBef>
                          <a:spcPts val="0"/>
                        </a:spcBef>
                        <a:spcAft>
                          <a:spcPts val="0"/>
                        </a:spcAft>
                      </a:pPr>
                      <a:r>
                        <a:rPr lang="en-US" sz="800">
                          <a:effectLst/>
                        </a:rPr>
                        <a:t>RMSE </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0.3273</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0.4169</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0.3477</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0.3273</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511060432"/>
                  </a:ext>
                </a:extLst>
              </a:tr>
            </a:tbl>
          </a:graphicData>
        </a:graphic>
      </p:graphicFrame>
      <p:pic>
        <p:nvPicPr>
          <p:cNvPr id="3" name="Picture 4" descr="Chart, histogram&#10;&#10;Description automatically generated">
            <a:extLst>
              <a:ext uri="{FF2B5EF4-FFF2-40B4-BE49-F238E27FC236}">
                <a16:creationId xmlns:a16="http://schemas.microsoft.com/office/drawing/2014/main" id="{2F24D185-94DB-40EE-ADAD-C0F2238A2233}"/>
              </a:ext>
            </a:extLst>
          </p:cNvPr>
          <p:cNvPicPr>
            <a:picLocks noChangeAspect="1"/>
          </p:cNvPicPr>
          <p:nvPr/>
        </p:nvPicPr>
        <p:blipFill>
          <a:blip r:embed="rId5"/>
          <a:stretch>
            <a:fillRect/>
          </a:stretch>
        </p:blipFill>
        <p:spPr>
          <a:xfrm>
            <a:off x="6033796" y="2098087"/>
            <a:ext cx="5256245" cy="3500279"/>
          </a:xfrm>
          <a:prstGeom prst="rect">
            <a:avLst/>
          </a:prstGeom>
        </p:spPr>
      </p:pic>
      <p:sp>
        <p:nvSpPr>
          <p:cNvPr id="5" name="TextBox 4">
            <a:extLst>
              <a:ext uri="{FF2B5EF4-FFF2-40B4-BE49-F238E27FC236}">
                <a16:creationId xmlns:a16="http://schemas.microsoft.com/office/drawing/2014/main" id="{A4C2BE25-16FE-488F-B1E8-FC54F4D3F25F}"/>
              </a:ext>
            </a:extLst>
          </p:cNvPr>
          <p:cNvSpPr txBox="1"/>
          <p:nvPr/>
        </p:nvSpPr>
        <p:spPr>
          <a:xfrm>
            <a:off x="5977811" y="1728756"/>
            <a:ext cx="3064878" cy="369332"/>
          </a:xfrm>
          <a:prstGeom prst="rect">
            <a:avLst/>
          </a:prstGeom>
          <a:noFill/>
        </p:spPr>
        <p:txBody>
          <a:bodyPr wrap="none" rtlCol="0">
            <a:spAutoFit/>
          </a:bodyPr>
          <a:lstStyle/>
          <a:p>
            <a:r>
              <a:rPr lang="en-US">
                <a:solidFill>
                  <a:schemeClr val="bg1"/>
                </a:solidFill>
              </a:rPr>
              <a:t>Best fit: Tree Forest Regression</a:t>
            </a:r>
          </a:p>
        </p:txBody>
      </p:sp>
    </p:spTree>
    <p:extLst>
      <p:ext uri="{BB962C8B-B14F-4D97-AF65-F5344CB8AC3E}">
        <p14:creationId xmlns:p14="http://schemas.microsoft.com/office/powerpoint/2010/main" val="336839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p:txBody>
          <a:bodyPr>
            <a:normAutofit/>
          </a:bodyPr>
          <a:lstStyle/>
          <a:p>
            <a:r>
              <a:rPr lang="en-US" sz="4800">
                <a:solidFill>
                  <a:schemeClr val="bg1"/>
                </a:solidFill>
              </a:rPr>
              <a:t>Overall Results and Conclusion</a:t>
            </a:r>
          </a:p>
        </p:txBody>
      </p:sp>
      <p:graphicFrame>
        <p:nvGraphicFramePr>
          <p:cNvPr id="5" name="Table 4">
            <a:extLst>
              <a:ext uri="{FF2B5EF4-FFF2-40B4-BE49-F238E27FC236}">
                <a16:creationId xmlns:a16="http://schemas.microsoft.com/office/drawing/2014/main" id="{510F7CD3-0E1E-4793-BEEF-35A69AAEF72A}"/>
              </a:ext>
            </a:extLst>
          </p:cNvPr>
          <p:cNvGraphicFramePr>
            <a:graphicFrameLocks noGrp="1"/>
          </p:cNvGraphicFramePr>
          <p:nvPr>
            <p:extLst>
              <p:ext uri="{D42A27DB-BD31-4B8C-83A1-F6EECF244321}">
                <p14:modId xmlns:p14="http://schemas.microsoft.com/office/powerpoint/2010/main" val="3893235478"/>
              </p:ext>
            </p:extLst>
          </p:nvPr>
        </p:nvGraphicFramePr>
        <p:xfrm>
          <a:off x="1338620" y="1690688"/>
          <a:ext cx="9514759" cy="4351332"/>
        </p:xfrm>
        <a:graphic>
          <a:graphicData uri="http://schemas.openxmlformats.org/drawingml/2006/table">
            <a:tbl>
              <a:tblPr>
                <a:tableStyleId>{D7AC3CCA-C797-4891-BE02-D94E43425B78}</a:tableStyleId>
              </a:tblPr>
              <a:tblGrid>
                <a:gridCol w="2153457">
                  <a:extLst>
                    <a:ext uri="{9D8B030D-6E8A-4147-A177-3AD203B41FA5}">
                      <a16:colId xmlns:a16="http://schemas.microsoft.com/office/drawing/2014/main" val="3843051475"/>
                    </a:ext>
                  </a:extLst>
                </a:gridCol>
                <a:gridCol w="1511160">
                  <a:extLst>
                    <a:ext uri="{9D8B030D-6E8A-4147-A177-3AD203B41FA5}">
                      <a16:colId xmlns:a16="http://schemas.microsoft.com/office/drawing/2014/main" val="2455097542"/>
                    </a:ext>
                  </a:extLst>
                </a:gridCol>
                <a:gridCol w="992995">
                  <a:extLst>
                    <a:ext uri="{9D8B030D-6E8A-4147-A177-3AD203B41FA5}">
                      <a16:colId xmlns:a16="http://schemas.microsoft.com/office/drawing/2014/main" val="2364388169"/>
                    </a:ext>
                  </a:extLst>
                </a:gridCol>
                <a:gridCol w="1705983">
                  <a:extLst>
                    <a:ext uri="{9D8B030D-6E8A-4147-A177-3AD203B41FA5}">
                      <a16:colId xmlns:a16="http://schemas.microsoft.com/office/drawing/2014/main" val="3697703837"/>
                    </a:ext>
                  </a:extLst>
                </a:gridCol>
                <a:gridCol w="1572491">
                  <a:extLst>
                    <a:ext uri="{9D8B030D-6E8A-4147-A177-3AD203B41FA5}">
                      <a16:colId xmlns:a16="http://schemas.microsoft.com/office/drawing/2014/main" val="3242743907"/>
                    </a:ext>
                  </a:extLst>
                </a:gridCol>
                <a:gridCol w="781857">
                  <a:extLst>
                    <a:ext uri="{9D8B030D-6E8A-4147-A177-3AD203B41FA5}">
                      <a16:colId xmlns:a16="http://schemas.microsoft.com/office/drawing/2014/main" val="2475952463"/>
                    </a:ext>
                  </a:extLst>
                </a:gridCol>
                <a:gridCol w="796816">
                  <a:extLst>
                    <a:ext uri="{9D8B030D-6E8A-4147-A177-3AD203B41FA5}">
                      <a16:colId xmlns:a16="http://schemas.microsoft.com/office/drawing/2014/main" val="3731061955"/>
                    </a:ext>
                  </a:extLst>
                </a:gridCol>
              </a:tblGrid>
              <a:tr h="568100">
                <a:tc>
                  <a:txBody>
                    <a:bodyPr/>
                    <a:lstStyle/>
                    <a:p>
                      <a:pPr rtl="0" fontAlgn="b"/>
                      <a:r>
                        <a:rPr lang="en-US" sz="1600" b="1">
                          <a:solidFill>
                            <a:schemeClr val="bg1"/>
                          </a:solidFill>
                          <a:effectLst/>
                          <a:latin typeface="Arial" panose="020B0604020202020204" pitchFamily="34" charset="0"/>
                          <a:cs typeface="Arial" panose="020B0604020202020204" pitchFamily="34" charset="0"/>
                        </a:rPr>
                        <a:t>Model</a:t>
                      </a:r>
                      <a:endParaRPr lang="en-US" sz="1600" b="1" i="1">
                        <a:solidFill>
                          <a:schemeClr val="bg1"/>
                        </a:solidFill>
                        <a:effectLst/>
                        <a:latin typeface="Arial" panose="020B0604020202020204" pitchFamily="34" charset="0"/>
                        <a:cs typeface="Arial" panose="020B0604020202020204" pitchFamily="34" charset="0"/>
                      </a:endParaRPr>
                    </a:p>
                  </a:txBody>
                  <a:tcPr marL="11516" marR="11516" marT="7677" marB="767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rtl="0" fontAlgn="b"/>
                      <a:r>
                        <a:rPr lang="en-US" sz="1600" b="1">
                          <a:solidFill>
                            <a:schemeClr val="bg1"/>
                          </a:solidFill>
                          <a:effectLst/>
                          <a:latin typeface="Arial" panose="020B0604020202020204" pitchFamily="34" charset="0"/>
                          <a:cs typeface="Arial" panose="020B0604020202020204" pitchFamily="34" charset="0"/>
                        </a:rPr>
                        <a:t>Feature Set</a:t>
                      </a:r>
                      <a:endParaRPr lang="en-US" sz="1600" b="1" i="1">
                        <a:solidFill>
                          <a:schemeClr val="bg1"/>
                        </a:solidFill>
                        <a:effectLst/>
                        <a:latin typeface="Arial" panose="020B0604020202020204" pitchFamily="34" charset="0"/>
                        <a:cs typeface="Arial" panose="020B0604020202020204" pitchFamily="34" charset="0"/>
                      </a:endParaRPr>
                    </a:p>
                  </a:txBody>
                  <a:tcPr marL="11516" marR="11516" marT="7677" marB="767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rtl="0" fontAlgn="b"/>
                      <a:r>
                        <a:rPr lang="en-US" sz="1600" b="1">
                          <a:solidFill>
                            <a:schemeClr val="bg1"/>
                          </a:solidFill>
                          <a:effectLst/>
                          <a:latin typeface="Arial" panose="020B0604020202020204" pitchFamily="34" charset="0"/>
                          <a:cs typeface="Arial" panose="020B0604020202020204" pitchFamily="34" charset="0"/>
                        </a:rPr>
                        <a:t>Accuracy</a:t>
                      </a:r>
                    </a:p>
                  </a:txBody>
                  <a:tcPr marL="11516" marR="11516" marT="7677" marB="767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rtl="0" fontAlgn="b"/>
                      <a:r>
                        <a:rPr lang="en-US" sz="1600" b="1">
                          <a:solidFill>
                            <a:schemeClr val="bg1"/>
                          </a:solidFill>
                          <a:effectLst/>
                          <a:latin typeface="Arial" panose="020B0604020202020204" pitchFamily="34" charset="0"/>
                          <a:cs typeface="Arial" panose="020B0604020202020204" pitchFamily="34" charset="0"/>
                        </a:rPr>
                        <a:t>Cross Val - Accuracy Mean</a:t>
                      </a:r>
                    </a:p>
                  </a:txBody>
                  <a:tcPr marL="11516" marR="11516" marT="7677" marB="767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rtl="0" fontAlgn="b"/>
                      <a:r>
                        <a:rPr lang="en-US" sz="1600" b="1">
                          <a:solidFill>
                            <a:schemeClr val="bg1"/>
                          </a:solidFill>
                          <a:effectLst/>
                          <a:latin typeface="Arial" panose="020B0604020202020204" pitchFamily="34" charset="0"/>
                          <a:cs typeface="Arial" panose="020B0604020202020204" pitchFamily="34" charset="0"/>
                        </a:rPr>
                        <a:t>Cross Val - Accuracy </a:t>
                      </a:r>
                      <a:r>
                        <a:rPr lang="en-US" sz="1600" b="1" err="1">
                          <a:solidFill>
                            <a:schemeClr val="bg1"/>
                          </a:solidFill>
                          <a:effectLst/>
                          <a:latin typeface="Arial" panose="020B0604020202020204" pitchFamily="34" charset="0"/>
                          <a:cs typeface="Arial" panose="020B0604020202020204" pitchFamily="34" charset="0"/>
                        </a:rPr>
                        <a:t>StDev</a:t>
                      </a:r>
                      <a:endParaRPr lang="en-US" sz="1600" b="1">
                        <a:solidFill>
                          <a:schemeClr val="bg1"/>
                        </a:solidFill>
                        <a:effectLst/>
                        <a:latin typeface="Arial" panose="020B0604020202020204" pitchFamily="34" charset="0"/>
                        <a:cs typeface="Arial" panose="020B0604020202020204" pitchFamily="34" charset="0"/>
                      </a:endParaRPr>
                    </a:p>
                  </a:txBody>
                  <a:tcPr marL="11516" marR="11516" marT="7677" marB="767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rtl="0" fontAlgn="b"/>
                      <a:r>
                        <a:rPr lang="en-US" sz="1600" b="1">
                          <a:solidFill>
                            <a:schemeClr val="bg1"/>
                          </a:solidFill>
                          <a:effectLst/>
                          <a:latin typeface="Arial" panose="020B0604020202020204" pitchFamily="34" charset="0"/>
                          <a:cs typeface="Arial" panose="020B0604020202020204" pitchFamily="34" charset="0"/>
                        </a:rPr>
                        <a:t>MSE</a:t>
                      </a:r>
                    </a:p>
                  </a:txBody>
                  <a:tcPr marL="11516" marR="11516" marT="7677" marB="767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rtl="0" fontAlgn="b"/>
                      <a:r>
                        <a:rPr lang="en-US" sz="1600" b="1">
                          <a:solidFill>
                            <a:schemeClr val="bg1"/>
                          </a:solidFill>
                          <a:effectLst/>
                          <a:latin typeface="Arial" panose="020B0604020202020204" pitchFamily="34" charset="0"/>
                          <a:cs typeface="Arial" panose="020B0604020202020204" pitchFamily="34" charset="0"/>
                        </a:rPr>
                        <a:t>RMSE</a:t>
                      </a:r>
                    </a:p>
                  </a:txBody>
                  <a:tcPr marL="11516" marR="11516" marT="7677" marB="767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719857519"/>
                  </a:ext>
                </a:extLst>
              </a:tr>
              <a:tr h="236452">
                <a:tc rowSpan="4">
                  <a:txBody>
                    <a:bodyPr/>
                    <a:lstStyle/>
                    <a:p>
                      <a:pPr rtl="0" fontAlgn="b"/>
                      <a:r>
                        <a:rPr lang="en-US" sz="1600" b="0" err="1">
                          <a:effectLst/>
                          <a:latin typeface="Arial" panose="020B0604020202020204" pitchFamily="34" charset="0"/>
                          <a:cs typeface="Arial" panose="020B0604020202020204" pitchFamily="34" charset="0"/>
                        </a:rPr>
                        <a:t>kNN</a:t>
                      </a:r>
                      <a:r>
                        <a:rPr lang="en-US" sz="1600" b="0">
                          <a:effectLst/>
                          <a:latin typeface="Arial" panose="020B0604020202020204" pitchFamily="34" charset="0"/>
                          <a:cs typeface="Arial" panose="020B0604020202020204" pitchFamily="34" charset="0"/>
                        </a:rPr>
                        <a:t> Regression </a:t>
                      </a:r>
                      <a:endParaRPr lang="en-US" sz="1600" b="0">
                        <a:solidFill>
                          <a:srgbClr val="000000"/>
                        </a:solidFill>
                        <a:effectLst/>
                        <a:latin typeface="Arial" panose="020B0604020202020204" pitchFamily="34" charset="0"/>
                        <a:cs typeface="Arial" panose="020B0604020202020204" pitchFamily="34" charset="0"/>
                      </a:endParaRPr>
                    </a:p>
                  </a:txBody>
                  <a:tcPr marL="11516" marR="11516" marT="7677" marB="7677"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rtl="0" fontAlgn="b"/>
                      <a:r>
                        <a:rPr lang="en-US" sz="1200">
                          <a:effectLst/>
                          <a:latin typeface="Arial" panose="020B0604020202020204" pitchFamily="34" charset="0"/>
                          <a:cs typeface="Arial" panose="020B0604020202020204" pitchFamily="34" charset="0"/>
                        </a:rPr>
                        <a:t>All Features</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0.7520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0.7622</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0.0203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528.9271</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0.2300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16650965"/>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a:effectLst/>
                          <a:latin typeface="Arial" panose="020B0604020202020204" pitchFamily="34" charset="0"/>
                          <a:cs typeface="Arial" panose="020B0604020202020204" pitchFamily="34" charset="0"/>
                        </a:rPr>
                        <a:t>Backward Elimination</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0.8097</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0.8132</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0.0156</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770.1050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0.2775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559253971"/>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err="1">
                          <a:effectLst/>
                          <a:latin typeface="Arial" panose="020B0604020202020204" pitchFamily="34" charset="0"/>
                          <a:cs typeface="Arial" panose="020B0604020202020204" pitchFamily="34" charset="0"/>
                        </a:rPr>
                        <a:t>kPCA</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0.7206</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0.7332</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0.0245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1070.9780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0.3273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760351741"/>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a:effectLst/>
                          <a:latin typeface="Arial" panose="020B0604020202020204" pitchFamily="34" charset="0"/>
                          <a:cs typeface="Arial" panose="020B0604020202020204" pitchFamily="34" charset="0"/>
                        </a:rPr>
                        <a:t>PCA</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0.7520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0.7622</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0.0203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910.7867</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0.3018</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62765118"/>
                  </a:ext>
                </a:extLst>
              </a:tr>
              <a:tr h="236452">
                <a:tc rowSpan="4">
                  <a:txBody>
                    <a:bodyPr/>
                    <a:lstStyle/>
                    <a:p>
                      <a:pPr rtl="0" fontAlgn="b"/>
                      <a:r>
                        <a:rPr lang="en-US" sz="1600" b="0">
                          <a:effectLst/>
                          <a:latin typeface="Arial" panose="020B0604020202020204" pitchFamily="34" charset="0"/>
                          <a:cs typeface="Arial" panose="020B0604020202020204" pitchFamily="34" charset="0"/>
                        </a:rPr>
                        <a:t>Linear Regression</a:t>
                      </a:r>
                    </a:p>
                  </a:txBody>
                  <a:tcPr marL="11516" marR="11516" marT="7677" marB="7677" anchor="ctr">
                    <a:lnL w="12700" cap="flat" cmpd="sng" algn="ctr">
                      <a:solidFill>
                        <a:schemeClr val="bg1"/>
                      </a:solidFill>
                      <a:prstDash val="solid"/>
                      <a:round/>
                      <a:headEnd type="none" w="med" len="med"/>
                      <a:tailEnd type="none" w="med" len="med"/>
                    </a:lnL>
                    <a:solidFill>
                      <a:schemeClr val="bg1">
                        <a:lumMod val="85000"/>
                      </a:schemeClr>
                    </a:solidFill>
                  </a:tcPr>
                </a:tc>
                <a:tc>
                  <a:txBody>
                    <a:bodyPr/>
                    <a:lstStyle/>
                    <a:p>
                      <a:pPr rtl="0" fontAlgn="b"/>
                      <a:r>
                        <a:rPr lang="en-US" sz="1200">
                          <a:effectLst/>
                          <a:latin typeface="Arial" panose="020B0604020202020204" pitchFamily="34" charset="0"/>
                          <a:cs typeface="Arial" panose="020B0604020202020204" pitchFamily="34" charset="0"/>
                        </a:rPr>
                        <a:t>All Features</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0.5370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0.5398</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0.0275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1874.2140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0.4329</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751253610"/>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a:effectLst/>
                          <a:latin typeface="Arial" panose="020B0604020202020204" pitchFamily="34" charset="0"/>
                          <a:cs typeface="Arial" panose="020B0604020202020204" pitchFamily="34" charset="0"/>
                        </a:rPr>
                        <a:t>Backward Elimination</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0.5366</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0.5380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0.0264</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1875.7433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0.4331</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707607756"/>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err="1">
                          <a:effectLst/>
                          <a:latin typeface="Arial" panose="020B0604020202020204" pitchFamily="34" charset="0"/>
                          <a:cs typeface="Arial" panose="020B0604020202020204" pitchFamily="34" charset="0"/>
                        </a:rPr>
                        <a:t>kPCA</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0.5705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0.5911</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0.0285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1738.3417</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0.4169</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699758021"/>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a:effectLst/>
                          <a:latin typeface="Arial" panose="020B0604020202020204" pitchFamily="34" charset="0"/>
                          <a:cs typeface="Arial" panose="020B0604020202020204" pitchFamily="34" charset="0"/>
                        </a:rPr>
                        <a:t>PCA</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0.5370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0.5398</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0.0275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1874.2140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0.4329</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288551178"/>
                  </a:ext>
                </a:extLst>
              </a:tr>
              <a:tr h="236452">
                <a:tc rowSpan="4">
                  <a:txBody>
                    <a:bodyPr/>
                    <a:lstStyle/>
                    <a:p>
                      <a:pPr rtl="0" fontAlgn="b"/>
                      <a:r>
                        <a:rPr lang="en-US" sz="1600" b="0">
                          <a:effectLst/>
                          <a:latin typeface="Arial" panose="020B0604020202020204" pitchFamily="34" charset="0"/>
                          <a:cs typeface="Arial" panose="020B0604020202020204" pitchFamily="34" charset="0"/>
                        </a:rPr>
                        <a:t>Polynomial Regression</a:t>
                      </a:r>
                    </a:p>
                  </a:txBody>
                  <a:tcPr marL="11516" marR="11516" marT="7677" marB="7677" anchor="ctr">
                    <a:lnL w="12700" cap="flat" cmpd="sng" algn="ctr">
                      <a:solidFill>
                        <a:schemeClr val="bg1"/>
                      </a:solidFill>
                      <a:prstDash val="solid"/>
                      <a:round/>
                      <a:headEnd type="none" w="med" len="med"/>
                      <a:tailEnd type="none" w="med" len="med"/>
                    </a:lnL>
                    <a:solidFill>
                      <a:schemeClr val="bg1">
                        <a:lumMod val="85000"/>
                      </a:schemeClr>
                    </a:solidFill>
                  </a:tcPr>
                </a:tc>
                <a:tc>
                  <a:txBody>
                    <a:bodyPr/>
                    <a:lstStyle/>
                    <a:p>
                      <a:pPr rtl="0" fontAlgn="b"/>
                      <a:r>
                        <a:rPr lang="en-US" sz="1200">
                          <a:effectLst/>
                          <a:latin typeface="Arial" panose="020B0604020202020204" pitchFamily="34" charset="0"/>
                          <a:cs typeface="Arial" panose="020B0604020202020204" pitchFamily="34" charset="0"/>
                        </a:rPr>
                        <a:t>All Features</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0.6811</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0.6963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0.0225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1367.0846</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0.3697</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696991822"/>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a:effectLst/>
                          <a:latin typeface="Arial" panose="020B0604020202020204" pitchFamily="34" charset="0"/>
                          <a:cs typeface="Arial" panose="020B0604020202020204" pitchFamily="34" charset="0"/>
                        </a:rPr>
                        <a:t>Backward Elimination</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0.7793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0.7415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0.0514</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893.2027</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0.2989</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721581000"/>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a:effectLst/>
                          <a:latin typeface="Arial" panose="020B0604020202020204" pitchFamily="34" charset="0"/>
                          <a:cs typeface="Arial" panose="020B0604020202020204" pitchFamily="34" charset="0"/>
                        </a:rPr>
                        <a:t>kPCA</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0.7013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0.6506</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0.1242</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1209.0369</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0.3477</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857867281"/>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a:effectLst/>
                          <a:latin typeface="Arial" panose="020B0604020202020204" pitchFamily="34" charset="0"/>
                          <a:cs typeface="Arial" panose="020B0604020202020204" pitchFamily="34" charset="0"/>
                        </a:rPr>
                        <a:t>PCA</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0.6357</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0.6424</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0.0565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1474.5398</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0.3840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522088070"/>
                  </a:ext>
                </a:extLst>
              </a:tr>
              <a:tr h="236452">
                <a:tc rowSpan="4">
                  <a:txBody>
                    <a:bodyPr/>
                    <a:lstStyle/>
                    <a:p>
                      <a:pPr rtl="0" fontAlgn="b"/>
                      <a:r>
                        <a:rPr lang="en-US" sz="1600" b="0">
                          <a:effectLst/>
                          <a:latin typeface="Arial" panose="020B0604020202020204" pitchFamily="34" charset="0"/>
                          <a:cs typeface="Arial" panose="020B0604020202020204" pitchFamily="34" charset="0"/>
                        </a:rPr>
                        <a:t>Tree Forest</a:t>
                      </a:r>
                    </a:p>
                  </a:txBody>
                  <a:tcPr marL="11516" marR="11516" marT="7677" marB="7677"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rtl="0" fontAlgn="b"/>
                      <a:r>
                        <a:rPr lang="en-US" sz="1200">
                          <a:effectLst/>
                          <a:latin typeface="Arial" panose="020B0604020202020204" pitchFamily="34" charset="0"/>
                          <a:cs typeface="Arial" panose="020B0604020202020204" pitchFamily="34" charset="0"/>
                        </a:rPr>
                        <a:t>All Features</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solidFill>
                  </a:tcPr>
                </a:tc>
                <a:tc>
                  <a:txBody>
                    <a:bodyPr/>
                    <a:lstStyle/>
                    <a:p>
                      <a:pPr algn="r" rtl="0" fontAlgn="b"/>
                      <a:r>
                        <a:rPr lang="en-US" sz="1200">
                          <a:effectLst/>
                          <a:latin typeface="Arial" panose="020B0604020202020204" pitchFamily="34" charset="0"/>
                          <a:cs typeface="Arial" panose="020B0604020202020204" pitchFamily="34" charset="0"/>
                        </a:rPr>
                        <a:t>0.8833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solidFill>
                  </a:tcPr>
                </a:tc>
                <a:tc>
                  <a:txBody>
                    <a:bodyPr/>
                    <a:lstStyle/>
                    <a:p>
                      <a:pPr algn="r" rtl="0" fontAlgn="b"/>
                      <a:r>
                        <a:rPr lang="en-US" sz="1200">
                          <a:effectLst/>
                          <a:latin typeface="Arial" panose="020B0604020202020204" pitchFamily="34" charset="0"/>
                          <a:cs typeface="Arial" panose="020B0604020202020204" pitchFamily="34" charset="0"/>
                        </a:rPr>
                        <a:t>0.8881</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solidFill>
                  </a:tcPr>
                </a:tc>
                <a:tc>
                  <a:txBody>
                    <a:bodyPr/>
                    <a:lstStyle/>
                    <a:p>
                      <a:pPr algn="r" rtl="0" fontAlgn="b"/>
                      <a:r>
                        <a:rPr lang="en-US" sz="1200">
                          <a:effectLst/>
                          <a:latin typeface="Arial" panose="020B0604020202020204" pitchFamily="34" charset="0"/>
                          <a:cs typeface="Arial" panose="020B0604020202020204" pitchFamily="34" charset="0"/>
                        </a:rPr>
                        <a:t>0.0137</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solidFill>
                  </a:tcPr>
                </a:tc>
                <a:tc>
                  <a:txBody>
                    <a:bodyPr/>
                    <a:lstStyle/>
                    <a:p>
                      <a:pPr algn="r" rtl="0" fontAlgn="b"/>
                      <a:r>
                        <a:rPr lang="en-US" sz="1200">
                          <a:effectLst/>
                          <a:latin typeface="Arial" panose="020B0604020202020204" pitchFamily="34" charset="0"/>
                          <a:cs typeface="Arial" panose="020B0604020202020204" pitchFamily="34" charset="0"/>
                        </a:rPr>
                        <a:t>472.4546</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solidFill>
                  </a:tcPr>
                </a:tc>
                <a:tc>
                  <a:txBody>
                    <a:bodyPr/>
                    <a:lstStyle/>
                    <a:p>
                      <a:pPr algn="r" rtl="0" fontAlgn="b"/>
                      <a:r>
                        <a:rPr lang="en-US" sz="1200">
                          <a:effectLst/>
                          <a:latin typeface="Arial" panose="020B0604020202020204" pitchFamily="34" charset="0"/>
                          <a:cs typeface="Arial" panose="020B0604020202020204" pitchFamily="34" charset="0"/>
                        </a:rPr>
                        <a:t>0.2174</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1765634526"/>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a:effectLst/>
                          <a:latin typeface="Arial" panose="020B0604020202020204" pitchFamily="34" charset="0"/>
                          <a:cs typeface="Arial" panose="020B0604020202020204" pitchFamily="34" charset="0"/>
                        </a:rPr>
                        <a:t>Backward Elimination</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0.8559</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0.8580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0.0133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583.3813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0.2415</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795759725"/>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err="1">
                          <a:effectLst/>
                          <a:latin typeface="Arial" panose="020B0604020202020204" pitchFamily="34" charset="0"/>
                          <a:cs typeface="Arial" panose="020B0604020202020204" pitchFamily="34" charset="0"/>
                        </a:rPr>
                        <a:t>kPCA</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0.7354</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0.7388</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0.0164</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1070.9780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0.3273</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51834551"/>
                  </a:ext>
                </a:extLst>
              </a:tr>
              <a:tr h="236452">
                <a:tc vMerge="1">
                  <a:txBody>
                    <a:bodyPr/>
                    <a:lstStyle/>
                    <a:p>
                      <a:pPr rtl="0" fontAlgn="b"/>
                      <a:endParaRPr lang="en-US" sz="1200">
                        <a:effectLst/>
                        <a:latin typeface="Arial" panose="020B0604020202020204" pitchFamily="34" charset="0"/>
                        <a:cs typeface="Arial" panose="020B0604020202020204" pitchFamily="34" charset="0"/>
                      </a:endParaRPr>
                    </a:p>
                  </a:txBody>
                  <a:tcPr marL="11516" marR="11516" marT="7677" marB="7677" anchor="b"/>
                </a:tc>
                <a:tc>
                  <a:txBody>
                    <a:bodyPr/>
                    <a:lstStyle/>
                    <a:p>
                      <a:pPr rtl="0" fontAlgn="b"/>
                      <a:r>
                        <a:rPr lang="en-US" sz="1200">
                          <a:effectLst/>
                          <a:latin typeface="Arial" panose="020B0604020202020204" pitchFamily="34" charset="0"/>
                          <a:cs typeface="Arial" panose="020B0604020202020204" pitchFamily="34" charset="0"/>
                        </a:rPr>
                        <a:t>PCA</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0.7750</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0.7786</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0.0216</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910.7867</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fontAlgn="b"/>
                      <a:r>
                        <a:rPr lang="en-US" sz="1200">
                          <a:effectLst/>
                          <a:latin typeface="Arial" panose="020B0604020202020204" pitchFamily="34" charset="0"/>
                          <a:cs typeface="Arial" panose="020B0604020202020204" pitchFamily="34" charset="0"/>
                        </a:rPr>
                        <a:t>0.3018</a:t>
                      </a:r>
                      <a:endParaRPr lang="en-US" sz="1200">
                        <a:solidFill>
                          <a:srgbClr val="000000"/>
                        </a:solidFill>
                        <a:effectLst/>
                        <a:latin typeface="Arial" panose="020B0604020202020204" pitchFamily="34" charset="0"/>
                        <a:cs typeface="Arial" panose="020B0604020202020204" pitchFamily="34" charset="0"/>
                      </a:endParaRPr>
                    </a:p>
                  </a:txBody>
                  <a:tcPr marL="11516" marR="11516" marT="7677" marB="7677" anchor="b">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14170124"/>
                  </a:ext>
                </a:extLst>
              </a:tr>
            </a:tbl>
          </a:graphicData>
        </a:graphic>
      </p:graphicFrame>
    </p:spTree>
    <p:extLst>
      <p:ext uri="{BB962C8B-B14F-4D97-AF65-F5344CB8AC3E}">
        <p14:creationId xmlns:p14="http://schemas.microsoft.com/office/powerpoint/2010/main" val="356397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p:txBody>
          <a:bodyPr>
            <a:normAutofit/>
          </a:bodyPr>
          <a:lstStyle/>
          <a:p>
            <a:r>
              <a:rPr lang="en-US" sz="4800">
                <a:solidFill>
                  <a:schemeClr val="bg1"/>
                </a:solidFill>
              </a:rPr>
              <a:t>What we could have done better?</a:t>
            </a:r>
          </a:p>
        </p:txBody>
      </p:sp>
      <p:sp>
        <p:nvSpPr>
          <p:cNvPr id="4" name="Content Placeholder 2">
            <a:extLst>
              <a:ext uri="{FF2B5EF4-FFF2-40B4-BE49-F238E27FC236}">
                <a16:creationId xmlns:a16="http://schemas.microsoft.com/office/drawing/2014/main" id="{CE7549A8-EF18-42EB-97EA-99E94A20ECCC}"/>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3200">
                <a:solidFill>
                  <a:schemeClr val="bg1"/>
                </a:solidFill>
                <a:cs typeface="Calibri"/>
              </a:rPr>
              <a:t>Research and trial other models, feature reductions, or hyperparameters</a:t>
            </a:r>
          </a:p>
          <a:p>
            <a:r>
              <a:rPr lang="en-US" sz="3200">
                <a:solidFill>
                  <a:schemeClr val="bg1"/>
                </a:solidFill>
                <a:cs typeface="Calibri"/>
              </a:rPr>
              <a:t>Alternative collaborative notebooks, i.e., Google Cloud, Azure, or AWS</a:t>
            </a:r>
          </a:p>
          <a:p>
            <a:r>
              <a:rPr lang="en-US" sz="3200">
                <a:solidFill>
                  <a:schemeClr val="bg1"/>
                </a:solidFill>
                <a:cs typeface="Calibri"/>
              </a:rPr>
              <a:t>Parse Date and Hour data differently</a:t>
            </a:r>
          </a:p>
          <a:p>
            <a:pPr marL="0" indent="0">
              <a:buNone/>
            </a:pPr>
            <a:endParaRPr lang="en-US" sz="3200">
              <a:solidFill>
                <a:schemeClr val="bg1"/>
              </a:solidFill>
              <a:cs typeface="Calibri"/>
            </a:endParaRPr>
          </a:p>
        </p:txBody>
      </p:sp>
    </p:spTree>
    <p:extLst>
      <p:ext uri="{BB962C8B-B14F-4D97-AF65-F5344CB8AC3E}">
        <p14:creationId xmlns:p14="http://schemas.microsoft.com/office/powerpoint/2010/main" val="405678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p:txBody>
          <a:bodyPr>
            <a:normAutofit/>
          </a:bodyPr>
          <a:lstStyle/>
          <a:p>
            <a:r>
              <a:rPr lang="en-US" sz="4800">
                <a:solidFill>
                  <a:schemeClr val="bg1"/>
                </a:solidFill>
              </a:rPr>
              <a:t>Data Set</a:t>
            </a:r>
          </a:p>
        </p:txBody>
      </p:sp>
      <p:sp>
        <p:nvSpPr>
          <p:cNvPr id="3" name="Content Placeholder 2">
            <a:extLst>
              <a:ext uri="{FF2B5EF4-FFF2-40B4-BE49-F238E27FC236}">
                <a16:creationId xmlns:a16="http://schemas.microsoft.com/office/drawing/2014/main" id="{FF1C4B29-E455-4A42-AEB0-34C8488015F2}"/>
              </a:ext>
            </a:extLst>
          </p:cNvPr>
          <p:cNvSpPr>
            <a:spLocks noGrp="1"/>
          </p:cNvSpPr>
          <p:nvPr>
            <p:ph sz="half" idx="1"/>
          </p:nvPr>
        </p:nvSpPr>
        <p:spPr/>
        <p:txBody>
          <a:bodyPr vert="horz" lIns="91440" tIns="45720" rIns="91440" bIns="45720" rtlCol="0" anchor="t">
            <a:normAutofit fontScale="47500" lnSpcReduction="20000"/>
          </a:bodyPr>
          <a:lstStyle/>
          <a:p>
            <a:r>
              <a:rPr lang="en-US" sz="5000" dirty="0">
                <a:solidFill>
                  <a:schemeClr val="bg1"/>
                </a:solidFill>
              </a:rPr>
              <a:t>Deciding on a data set</a:t>
            </a:r>
            <a:endParaRPr lang="en-US" sz="5000" dirty="0">
              <a:solidFill>
                <a:schemeClr val="bg1"/>
              </a:solidFill>
              <a:cs typeface="Calibri"/>
            </a:endParaRPr>
          </a:p>
          <a:p>
            <a:pPr lvl="1"/>
            <a:r>
              <a:rPr lang="en-US" sz="4600" dirty="0">
                <a:solidFill>
                  <a:schemeClr val="bg1"/>
                </a:solidFill>
              </a:rPr>
              <a:t>True dependent variable</a:t>
            </a:r>
            <a:endParaRPr lang="en-US" sz="4600" dirty="0">
              <a:solidFill>
                <a:schemeClr val="bg1"/>
              </a:solidFill>
              <a:cs typeface="Calibri"/>
            </a:endParaRPr>
          </a:p>
          <a:p>
            <a:pPr lvl="1"/>
            <a:r>
              <a:rPr lang="en-US" sz="4600" dirty="0">
                <a:solidFill>
                  <a:schemeClr val="bg1"/>
                </a:solidFill>
              </a:rPr>
              <a:t>More quantitative variables</a:t>
            </a:r>
            <a:endParaRPr lang="en-US" sz="4600" dirty="0">
              <a:solidFill>
                <a:schemeClr val="bg1"/>
              </a:solidFill>
              <a:cs typeface="Calibri"/>
            </a:endParaRPr>
          </a:p>
          <a:p>
            <a:pPr lvl="1"/>
            <a:r>
              <a:rPr lang="en-US" sz="4600" dirty="0">
                <a:solidFill>
                  <a:schemeClr val="bg1"/>
                </a:solidFill>
              </a:rPr>
              <a:t>Clean data</a:t>
            </a:r>
            <a:endParaRPr lang="en-US" sz="4600" dirty="0">
              <a:solidFill>
                <a:schemeClr val="bg1"/>
              </a:solidFill>
              <a:cs typeface="Calibri"/>
            </a:endParaRPr>
          </a:p>
          <a:p>
            <a:r>
              <a:rPr lang="en-US" sz="5000" dirty="0">
                <a:solidFill>
                  <a:schemeClr val="bg1"/>
                </a:solidFill>
                <a:ea typeface="Calibri" panose="020F0502020204030204" pitchFamily="34" charset="0"/>
                <a:cs typeface="Times New Roman"/>
              </a:rPr>
              <a:t>Bicycles are available for rent in many large cities. It is important to know how the weather can affect bike rentals so that the city has enough bikes available to meet the rental demand</a:t>
            </a:r>
          </a:p>
          <a:p>
            <a:r>
              <a:rPr lang="en-US" sz="5000" dirty="0">
                <a:solidFill>
                  <a:schemeClr val="bg1"/>
                </a:solidFill>
              </a:rPr>
              <a:t>The dataset contains weather information, the number of bikes rented per hour, and date information, detailed to the right.</a:t>
            </a:r>
            <a:endParaRPr lang="en-US" sz="5000" dirty="0">
              <a:solidFill>
                <a:schemeClr val="bg1"/>
              </a:solidFill>
              <a:cs typeface="Calibri"/>
            </a:endParaRPr>
          </a:p>
          <a:p>
            <a:pPr marL="0" indent="0">
              <a:buNone/>
            </a:pPr>
            <a:endParaRPr lang="en-US">
              <a:solidFill>
                <a:schemeClr val="bg1"/>
              </a:solidFill>
              <a:cs typeface="Calibri"/>
            </a:endParaRPr>
          </a:p>
        </p:txBody>
      </p:sp>
      <p:sp>
        <p:nvSpPr>
          <p:cNvPr id="4" name="Content Placeholder 3">
            <a:extLst>
              <a:ext uri="{FF2B5EF4-FFF2-40B4-BE49-F238E27FC236}">
                <a16:creationId xmlns:a16="http://schemas.microsoft.com/office/drawing/2014/main" id="{8CA679A3-388B-4731-881E-0D2B74F4F673}"/>
              </a:ext>
            </a:extLst>
          </p:cNvPr>
          <p:cNvSpPr>
            <a:spLocks noGrp="1"/>
          </p:cNvSpPr>
          <p:nvPr>
            <p:ph sz="half" idx="2"/>
          </p:nvPr>
        </p:nvSpPr>
        <p:spPr/>
        <p:txBody>
          <a:bodyPr>
            <a:noAutofit/>
          </a:bodyPr>
          <a:lstStyle/>
          <a:p>
            <a:pPr marL="0" indent="0" fontAlgn="base">
              <a:spcBef>
                <a:spcPts val="0"/>
              </a:spcBef>
              <a:buNone/>
            </a:pPr>
            <a:r>
              <a:rPr lang="en-US" sz="1500" b="1">
                <a:solidFill>
                  <a:schemeClr val="bg1"/>
                </a:solidFill>
                <a:latin typeface="Linux"/>
              </a:rPr>
              <a:t>Numeric Columns</a:t>
            </a:r>
          </a:p>
          <a:p>
            <a:pPr fontAlgn="base">
              <a:spcBef>
                <a:spcPts val="0"/>
              </a:spcBef>
            </a:pPr>
            <a:r>
              <a:rPr lang="en-US" sz="1500">
                <a:solidFill>
                  <a:schemeClr val="bg1"/>
                </a:solidFill>
                <a:latin typeface="Linux"/>
              </a:rPr>
              <a:t>Date – Date,  dd/mm/</a:t>
            </a:r>
            <a:r>
              <a:rPr lang="en-US" sz="1500" err="1">
                <a:solidFill>
                  <a:schemeClr val="bg1"/>
                </a:solidFill>
                <a:latin typeface="Linux"/>
              </a:rPr>
              <a:t>yyyy</a:t>
            </a:r>
            <a:endParaRPr lang="en-US" sz="1500">
              <a:solidFill>
                <a:schemeClr val="bg1"/>
              </a:solidFill>
              <a:latin typeface="Linux"/>
            </a:endParaRPr>
          </a:p>
          <a:p>
            <a:pPr fontAlgn="base">
              <a:spcBef>
                <a:spcPts val="0"/>
              </a:spcBef>
            </a:pPr>
            <a:r>
              <a:rPr lang="en-US" sz="1500">
                <a:solidFill>
                  <a:schemeClr val="bg1"/>
                </a:solidFill>
                <a:latin typeface="Linux"/>
              </a:rPr>
              <a:t>Hour - int, Hour of the day</a:t>
            </a:r>
          </a:p>
          <a:p>
            <a:pPr fontAlgn="base">
              <a:spcBef>
                <a:spcPts val="0"/>
              </a:spcBef>
            </a:pPr>
            <a:r>
              <a:rPr lang="en-US" sz="1500">
                <a:solidFill>
                  <a:schemeClr val="bg1"/>
                </a:solidFill>
                <a:latin typeface="Linux"/>
              </a:rPr>
              <a:t>Temperature - Temperature in Degrees Celsius</a:t>
            </a:r>
          </a:p>
          <a:p>
            <a:pPr fontAlgn="base">
              <a:spcBef>
                <a:spcPts val="0"/>
              </a:spcBef>
            </a:pPr>
            <a:r>
              <a:rPr lang="en-US" sz="1500">
                <a:solidFill>
                  <a:schemeClr val="bg1"/>
                </a:solidFill>
                <a:latin typeface="Linux"/>
              </a:rPr>
              <a:t>Humidity - % of Humidity</a:t>
            </a:r>
          </a:p>
          <a:p>
            <a:pPr fontAlgn="base">
              <a:spcBef>
                <a:spcPts val="0"/>
              </a:spcBef>
            </a:pPr>
            <a:r>
              <a:rPr lang="en-US" sz="1500">
                <a:solidFill>
                  <a:schemeClr val="bg1"/>
                </a:solidFill>
                <a:latin typeface="Linux"/>
              </a:rPr>
              <a:t>Wind Speed - Wind Speed in meters/second</a:t>
            </a:r>
          </a:p>
          <a:p>
            <a:pPr fontAlgn="base">
              <a:spcBef>
                <a:spcPts val="0"/>
              </a:spcBef>
            </a:pPr>
            <a:r>
              <a:rPr lang="en-US" sz="1500">
                <a:solidFill>
                  <a:schemeClr val="bg1"/>
                </a:solidFill>
                <a:latin typeface="Linux"/>
              </a:rPr>
              <a:t>Visibility - Visibility in 10m range</a:t>
            </a:r>
          </a:p>
          <a:p>
            <a:pPr fontAlgn="base">
              <a:spcBef>
                <a:spcPts val="0"/>
              </a:spcBef>
            </a:pPr>
            <a:r>
              <a:rPr lang="en-US" sz="1500">
                <a:solidFill>
                  <a:schemeClr val="bg1"/>
                </a:solidFill>
                <a:latin typeface="Linux"/>
              </a:rPr>
              <a:t>Dew Point Temperature -  Degrees Celsius</a:t>
            </a:r>
          </a:p>
          <a:p>
            <a:pPr fontAlgn="base">
              <a:spcBef>
                <a:spcPts val="0"/>
              </a:spcBef>
            </a:pPr>
            <a:r>
              <a:rPr lang="en-US" sz="1500">
                <a:solidFill>
                  <a:schemeClr val="bg1"/>
                </a:solidFill>
                <a:latin typeface="Linux"/>
              </a:rPr>
              <a:t>Solar Radiation - Solar Radiation in millijoule/square meter</a:t>
            </a:r>
          </a:p>
          <a:p>
            <a:pPr fontAlgn="base">
              <a:spcBef>
                <a:spcPts val="0"/>
              </a:spcBef>
            </a:pPr>
            <a:r>
              <a:rPr lang="en-US" sz="1500">
                <a:solidFill>
                  <a:schemeClr val="bg1"/>
                </a:solidFill>
                <a:latin typeface="Linux"/>
              </a:rPr>
              <a:t>Rainfall - Rainfall in mm</a:t>
            </a:r>
          </a:p>
          <a:p>
            <a:pPr fontAlgn="base">
              <a:spcBef>
                <a:spcPts val="0"/>
              </a:spcBef>
            </a:pPr>
            <a:r>
              <a:rPr lang="en-US" sz="1500">
                <a:solidFill>
                  <a:schemeClr val="bg1"/>
                </a:solidFill>
                <a:latin typeface="Linux"/>
              </a:rPr>
              <a:t>Snowfall - Snowfall in cm</a:t>
            </a:r>
          </a:p>
          <a:p>
            <a:pPr marL="0" indent="0" fontAlgn="base">
              <a:spcBef>
                <a:spcPts val="0"/>
              </a:spcBef>
              <a:buNone/>
            </a:pPr>
            <a:endParaRPr lang="en-US" sz="1500">
              <a:solidFill>
                <a:schemeClr val="bg1"/>
              </a:solidFill>
              <a:latin typeface="Linux"/>
            </a:endParaRPr>
          </a:p>
          <a:p>
            <a:pPr marL="0" indent="0" fontAlgn="base">
              <a:spcBef>
                <a:spcPts val="0"/>
              </a:spcBef>
              <a:buNone/>
            </a:pPr>
            <a:r>
              <a:rPr lang="en-US" sz="1500" b="1">
                <a:solidFill>
                  <a:schemeClr val="bg1"/>
                </a:solidFill>
                <a:latin typeface="Linux"/>
              </a:rPr>
              <a:t>Categorical Columns</a:t>
            </a:r>
          </a:p>
          <a:p>
            <a:pPr fontAlgn="base">
              <a:spcBef>
                <a:spcPts val="0"/>
              </a:spcBef>
            </a:pPr>
            <a:r>
              <a:rPr lang="en-US" sz="1500">
                <a:solidFill>
                  <a:schemeClr val="bg1"/>
                </a:solidFill>
                <a:latin typeface="Linux"/>
              </a:rPr>
              <a:t>Seasons - Winter, Spring, Summer &amp; Autumn</a:t>
            </a:r>
          </a:p>
          <a:p>
            <a:pPr fontAlgn="base">
              <a:spcBef>
                <a:spcPts val="0"/>
              </a:spcBef>
            </a:pPr>
            <a:r>
              <a:rPr lang="en-US" sz="1500">
                <a:solidFill>
                  <a:schemeClr val="bg1"/>
                </a:solidFill>
                <a:latin typeface="Linux"/>
              </a:rPr>
              <a:t>Holiday - Holiday/No Holiday for Public Holidays from the South Korean Public Holidays List</a:t>
            </a:r>
          </a:p>
          <a:p>
            <a:pPr fontAlgn="base">
              <a:spcBef>
                <a:spcPts val="0"/>
              </a:spcBef>
            </a:pPr>
            <a:r>
              <a:rPr lang="en-US" sz="1500">
                <a:solidFill>
                  <a:schemeClr val="bg1"/>
                </a:solidFill>
                <a:latin typeface="Linux"/>
              </a:rPr>
              <a:t>Functioning Day - Yes/No - Whether the rental system was functioning that day or not.</a:t>
            </a:r>
          </a:p>
          <a:p>
            <a:pPr marL="0" indent="0" fontAlgn="base">
              <a:spcBef>
                <a:spcPts val="0"/>
              </a:spcBef>
              <a:buNone/>
            </a:pPr>
            <a:endParaRPr lang="en-US" sz="1500">
              <a:solidFill>
                <a:schemeClr val="bg1"/>
              </a:solidFill>
              <a:latin typeface="Linux"/>
            </a:endParaRPr>
          </a:p>
          <a:p>
            <a:pPr marL="0" indent="0" fontAlgn="base">
              <a:spcBef>
                <a:spcPts val="0"/>
              </a:spcBef>
              <a:buNone/>
            </a:pPr>
            <a:r>
              <a:rPr lang="en-US" sz="1500" b="1">
                <a:solidFill>
                  <a:schemeClr val="bg1"/>
                </a:solidFill>
                <a:latin typeface="Linux"/>
              </a:rPr>
              <a:t>Dependent Variable</a:t>
            </a:r>
          </a:p>
          <a:p>
            <a:pPr fontAlgn="base">
              <a:spcBef>
                <a:spcPts val="0"/>
              </a:spcBef>
            </a:pPr>
            <a:r>
              <a:rPr lang="en-US" sz="1500">
                <a:solidFill>
                  <a:schemeClr val="bg1"/>
                </a:solidFill>
                <a:latin typeface="Linux"/>
              </a:rPr>
              <a:t>Rented Bike Count - Number of Bikes Rented in the Hour of the Day with Specified parameters.</a:t>
            </a:r>
          </a:p>
          <a:p>
            <a:pPr>
              <a:spcBef>
                <a:spcPts val="0"/>
              </a:spcBef>
            </a:pPr>
            <a:endParaRPr lang="en-US" sz="1600">
              <a:solidFill>
                <a:schemeClr val="bg1"/>
              </a:solidFill>
              <a:latin typeface="Linux"/>
            </a:endParaRPr>
          </a:p>
        </p:txBody>
      </p:sp>
    </p:spTree>
    <p:extLst>
      <p:ext uri="{BB962C8B-B14F-4D97-AF65-F5344CB8AC3E}">
        <p14:creationId xmlns:p14="http://schemas.microsoft.com/office/powerpoint/2010/main" val="147076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a:xfrm>
            <a:off x="838200" y="365126"/>
            <a:ext cx="10515600" cy="978766"/>
          </a:xfrm>
        </p:spPr>
        <p:txBody>
          <a:bodyPr>
            <a:normAutofit/>
          </a:bodyPr>
          <a:lstStyle/>
          <a:p>
            <a:r>
              <a:rPr lang="en-US" sz="4800">
                <a:solidFill>
                  <a:schemeClr val="bg1"/>
                </a:solidFill>
              </a:rPr>
              <a:t>Data Exploration</a:t>
            </a:r>
          </a:p>
        </p:txBody>
      </p:sp>
      <p:pic>
        <p:nvPicPr>
          <p:cNvPr id="6" name="Picture 5">
            <a:extLst>
              <a:ext uri="{FF2B5EF4-FFF2-40B4-BE49-F238E27FC236}">
                <a16:creationId xmlns:a16="http://schemas.microsoft.com/office/drawing/2014/main" id="{D0E2221B-1AA1-4B73-9951-248E19EA8456}"/>
              </a:ext>
            </a:extLst>
          </p:cNvPr>
          <p:cNvPicPr/>
          <p:nvPr/>
        </p:nvPicPr>
        <p:blipFill>
          <a:blip r:embed="rId5">
            <a:extLst>
              <a:ext uri="{28A0092B-C50C-407E-A947-70E740481C1C}">
                <a14:useLocalDpi xmlns:a14="http://schemas.microsoft.com/office/drawing/2010/main" val="0"/>
              </a:ext>
            </a:extLst>
          </a:blip>
          <a:stretch>
            <a:fillRect/>
          </a:stretch>
        </p:blipFill>
        <p:spPr>
          <a:xfrm>
            <a:off x="6504710" y="1456548"/>
            <a:ext cx="4038599" cy="2473841"/>
          </a:xfrm>
          <a:prstGeom prst="rect">
            <a:avLst/>
          </a:prstGeom>
        </p:spPr>
      </p:pic>
      <p:pic>
        <p:nvPicPr>
          <p:cNvPr id="7" name="Picture 6">
            <a:extLst>
              <a:ext uri="{FF2B5EF4-FFF2-40B4-BE49-F238E27FC236}">
                <a16:creationId xmlns:a16="http://schemas.microsoft.com/office/drawing/2014/main" id="{8D684D76-6E9E-49E4-8BD6-826136BA11FD}"/>
              </a:ext>
            </a:extLst>
          </p:cNvPr>
          <p:cNvPicPr/>
          <p:nvPr/>
        </p:nvPicPr>
        <p:blipFill>
          <a:blip r:embed="rId6">
            <a:extLst>
              <a:ext uri="{28A0092B-C50C-407E-A947-70E740481C1C}">
                <a14:useLocalDpi xmlns:a14="http://schemas.microsoft.com/office/drawing/2010/main" val="0"/>
              </a:ext>
            </a:extLst>
          </a:blip>
          <a:stretch>
            <a:fillRect/>
          </a:stretch>
        </p:blipFill>
        <p:spPr>
          <a:xfrm>
            <a:off x="1046019" y="1456548"/>
            <a:ext cx="4038600" cy="2473841"/>
          </a:xfrm>
          <a:prstGeom prst="rect">
            <a:avLst/>
          </a:prstGeom>
        </p:spPr>
      </p:pic>
      <p:pic>
        <p:nvPicPr>
          <p:cNvPr id="10" name="Picture 9">
            <a:extLst>
              <a:ext uri="{FF2B5EF4-FFF2-40B4-BE49-F238E27FC236}">
                <a16:creationId xmlns:a16="http://schemas.microsoft.com/office/drawing/2014/main" id="{E26DF02E-5AC4-45C8-93BE-318B3812ADD3}"/>
              </a:ext>
            </a:extLst>
          </p:cNvPr>
          <p:cNvPicPr/>
          <p:nvPr/>
        </p:nvPicPr>
        <p:blipFill>
          <a:blip r:embed="rId7">
            <a:extLst>
              <a:ext uri="{28A0092B-C50C-407E-A947-70E740481C1C}">
                <a14:useLocalDpi xmlns:a14="http://schemas.microsoft.com/office/drawing/2010/main" val="0"/>
              </a:ext>
            </a:extLst>
          </a:blip>
          <a:stretch>
            <a:fillRect/>
          </a:stretch>
        </p:blipFill>
        <p:spPr>
          <a:xfrm>
            <a:off x="1046019" y="4164530"/>
            <a:ext cx="4038600" cy="2473840"/>
          </a:xfrm>
          <a:prstGeom prst="rect">
            <a:avLst/>
          </a:prstGeom>
        </p:spPr>
      </p:pic>
      <p:pic>
        <p:nvPicPr>
          <p:cNvPr id="11" name="Picture 10">
            <a:extLst>
              <a:ext uri="{FF2B5EF4-FFF2-40B4-BE49-F238E27FC236}">
                <a16:creationId xmlns:a16="http://schemas.microsoft.com/office/drawing/2014/main" id="{E9F04B87-DA83-452A-8B5D-EE593F686382}"/>
              </a:ext>
            </a:extLst>
          </p:cNvPr>
          <p:cNvPicPr/>
          <p:nvPr/>
        </p:nvPicPr>
        <p:blipFill>
          <a:blip r:embed="rId8">
            <a:extLst>
              <a:ext uri="{28A0092B-C50C-407E-A947-70E740481C1C}">
                <a14:useLocalDpi xmlns:a14="http://schemas.microsoft.com/office/drawing/2010/main" val="0"/>
              </a:ext>
            </a:extLst>
          </a:blip>
          <a:stretch>
            <a:fillRect/>
          </a:stretch>
        </p:blipFill>
        <p:spPr>
          <a:xfrm>
            <a:off x="6504710" y="4164529"/>
            <a:ext cx="4038598" cy="2473841"/>
          </a:xfrm>
          <a:prstGeom prst="rect">
            <a:avLst/>
          </a:prstGeom>
        </p:spPr>
      </p:pic>
    </p:spTree>
    <p:extLst>
      <p:ext uri="{BB962C8B-B14F-4D97-AF65-F5344CB8AC3E}">
        <p14:creationId xmlns:p14="http://schemas.microsoft.com/office/powerpoint/2010/main" val="51828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p:txBody>
          <a:bodyPr>
            <a:normAutofit/>
          </a:bodyPr>
          <a:lstStyle/>
          <a:p>
            <a:r>
              <a:rPr lang="en-US" sz="4800">
                <a:solidFill>
                  <a:schemeClr val="bg1"/>
                </a:solidFill>
              </a:rPr>
              <a:t>Data Preparation</a:t>
            </a:r>
          </a:p>
        </p:txBody>
      </p:sp>
      <p:sp>
        <p:nvSpPr>
          <p:cNvPr id="3" name="Content Placeholder 2">
            <a:extLst>
              <a:ext uri="{FF2B5EF4-FFF2-40B4-BE49-F238E27FC236}">
                <a16:creationId xmlns:a16="http://schemas.microsoft.com/office/drawing/2014/main" id="{FF1C4B29-E455-4A42-AEB0-34C8488015F2}"/>
              </a:ext>
            </a:extLst>
          </p:cNvPr>
          <p:cNvSpPr>
            <a:spLocks noGrp="1"/>
          </p:cNvSpPr>
          <p:nvPr>
            <p:ph idx="1"/>
          </p:nvPr>
        </p:nvSpPr>
        <p:spPr/>
        <p:txBody>
          <a:bodyPr>
            <a:normAutofit fontScale="92500" lnSpcReduction="10000"/>
          </a:bodyPr>
          <a:lstStyle/>
          <a:p>
            <a:pPr marL="514350" indent="-514350">
              <a:buFont typeface="+mj-lt"/>
              <a:buAutoNum type="arabicPeriod"/>
            </a:pPr>
            <a:r>
              <a:rPr lang="en-US">
                <a:solidFill>
                  <a:schemeClr val="bg1"/>
                </a:solidFill>
              </a:rPr>
              <a:t>Import unaltered data (‘Latin1’ Encoding)</a:t>
            </a:r>
          </a:p>
          <a:p>
            <a:pPr marL="514350" indent="-514350">
              <a:buFont typeface="+mj-lt"/>
              <a:buAutoNum type="arabicPeriod"/>
            </a:pPr>
            <a:r>
              <a:rPr lang="en-US">
                <a:solidFill>
                  <a:schemeClr val="bg1"/>
                </a:solidFill>
              </a:rPr>
              <a:t>Filtering data</a:t>
            </a:r>
          </a:p>
          <a:p>
            <a:pPr lvl="1"/>
            <a:r>
              <a:rPr lang="en-US">
                <a:solidFill>
                  <a:schemeClr val="bg1"/>
                </a:solidFill>
              </a:rPr>
              <a:t>Removed non-functioning days = False</a:t>
            </a:r>
          </a:p>
          <a:p>
            <a:pPr marL="514350" indent="-514350">
              <a:buFont typeface="+mj-lt"/>
              <a:buAutoNum type="arabicPeriod"/>
            </a:pPr>
            <a:r>
              <a:rPr lang="en-US">
                <a:solidFill>
                  <a:schemeClr val="bg1"/>
                </a:solidFill>
              </a:rPr>
              <a:t>Converting date to </a:t>
            </a:r>
            <a:r>
              <a:rPr lang="en-US" err="1">
                <a:solidFill>
                  <a:schemeClr val="bg1"/>
                </a:solidFill>
              </a:rPr>
              <a:t>DayOfWeek</a:t>
            </a:r>
            <a:r>
              <a:rPr lang="en-US">
                <a:solidFill>
                  <a:schemeClr val="bg1"/>
                </a:solidFill>
              </a:rPr>
              <a:t> (0 - 6)</a:t>
            </a:r>
          </a:p>
          <a:p>
            <a:pPr marL="514350" indent="-514350">
              <a:buFont typeface="+mj-lt"/>
              <a:buAutoNum type="arabicPeriod"/>
            </a:pPr>
            <a:r>
              <a:rPr lang="en-US">
                <a:solidFill>
                  <a:schemeClr val="bg1"/>
                </a:solidFill>
              </a:rPr>
              <a:t>Removed columns Date and Nonfunctioning days</a:t>
            </a:r>
          </a:p>
          <a:p>
            <a:pPr marL="514350" indent="-514350">
              <a:buFont typeface="+mj-lt"/>
              <a:buAutoNum type="arabicPeriod"/>
            </a:pPr>
            <a:r>
              <a:rPr lang="en-US">
                <a:solidFill>
                  <a:schemeClr val="bg1"/>
                </a:solidFill>
              </a:rPr>
              <a:t>Moved dependent variable (Rented Bike Count) to the end</a:t>
            </a:r>
          </a:p>
          <a:p>
            <a:pPr lvl="1"/>
            <a:r>
              <a:rPr lang="en-US">
                <a:solidFill>
                  <a:schemeClr val="bg1"/>
                </a:solidFill>
              </a:rPr>
              <a:t>Split Data Into X and Y</a:t>
            </a:r>
          </a:p>
          <a:p>
            <a:pPr marL="514350" indent="-514350">
              <a:buFont typeface="+mj-lt"/>
              <a:buAutoNum type="arabicPeriod"/>
            </a:pPr>
            <a:r>
              <a:rPr lang="en-US">
                <a:solidFill>
                  <a:schemeClr val="bg1"/>
                </a:solidFill>
              </a:rPr>
              <a:t>One-Hot Encode Seasons and Holiday</a:t>
            </a:r>
          </a:p>
          <a:p>
            <a:pPr lvl="1"/>
            <a:r>
              <a:rPr lang="en-US">
                <a:solidFill>
                  <a:schemeClr val="bg1"/>
                </a:solidFill>
              </a:rPr>
              <a:t>Removed two extra features</a:t>
            </a:r>
          </a:p>
          <a:p>
            <a:pPr marL="514350" indent="-514350">
              <a:buFont typeface="+mj-lt"/>
              <a:buAutoNum type="arabicPeriod"/>
            </a:pPr>
            <a:r>
              <a:rPr lang="en-US">
                <a:solidFill>
                  <a:schemeClr val="bg1"/>
                </a:solidFill>
              </a:rPr>
              <a:t>Normalize Data using </a:t>
            </a:r>
            <a:r>
              <a:rPr lang="en-US" err="1">
                <a:solidFill>
                  <a:schemeClr val="bg1"/>
                </a:solidFill>
              </a:rPr>
              <a:t>StandardScaler</a:t>
            </a:r>
            <a:endParaRPr lang="en-US">
              <a:solidFill>
                <a:schemeClr val="bg1"/>
              </a:solidFill>
            </a:endParaRPr>
          </a:p>
        </p:txBody>
      </p:sp>
    </p:spTree>
    <p:extLst>
      <p:ext uri="{BB962C8B-B14F-4D97-AF65-F5344CB8AC3E}">
        <p14:creationId xmlns:p14="http://schemas.microsoft.com/office/powerpoint/2010/main" val="312526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p:txBody>
          <a:bodyPr>
            <a:normAutofit/>
          </a:bodyPr>
          <a:lstStyle/>
          <a:p>
            <a:r>
              <a:rPr lang="en-US" sz="4800">
                <a:solidFill>
                  <a:schemeClr val="bg1"/>
                </a:solidFill>
              </a:rPr>
              <a:t>Feature Selection and Models</a:t>
            </a:r>
          </a:p>
        </p:txBody>
      </p:sp>
      <p:sp>
        <p:nvSpPr>
          <p:cNvPr id="3" name="Content Placeholder 2">
            <a:extLst>
              <a:ext uri="{FF2B5EF4-FFF2-40B4-BE49-F238E27FC236}">
                <a16:creationId xmlns:a16="http://schemas.microsoft.com/office/drawing/2014/main" id="{FF1C4B29-E455-4A42-AEB0-34C8488015F2}"/>
              </a:ext>
            </a:extLst>
          </p:cNvPr>
          <p:cNvSpPr>
            <a:spLocks noGrp="1"/>
          </p:cNvSpPr>
          <p:nvPr>
            <p:ph idx="1"/>
          </p:nvPr>
        </p:nvSpPr>
        <p:spPr/>
        <p:txBody>
          <a:bodyPr vert="horz" lIns="91440" tIns="45720" rIns="91440" bIns="45720" rtlCol="0" anchor="t">
            <a:normAutofit/>
          </a:bodyPr>
          <a:lstStyle/>
          <a:p>
            <a:r>
              <a:rPr lang="en-US">
                <a:solidFill>
                  <a:schemeClr val="bg1"/>
                </a:solidFill>
                <a:cs typeface="Calibri"/>
              </a:rPr>
              <a:t>Feature Sets:</a:t>
            </a:r>
          </a:p>
          <a:p>
            <a:pPr lvl="1"/>
            <a:r>
              <a:rPr lang="en-US">
                <a:solidFill>
                  <a:schemeClr val="bg1"/>
                </a:solidFill>
                <a:cs typeface="Calibri"/>
              </a:rPr>
              <a:t>All Features</a:t>
            </a:r>
          </a:p>
          <a:p>
            <a:pPr lvl="1"/>
            <a:r>
              <a:rPr lang="en-US">
                <a:solidFill>
                  <a:schemeClr val="bg1"/>
                </a:solidFill>
                <a:cs typeface="Calibri"/>
              </a:rPr>
              <a:t>Backward Elimination</a:t>
            </a:r>
          </a:p>
          <a:p>
            <a:pPr lvl="1"/>
            <a:r>
              <a:rPr lang="en-US">
                <a:solidFill>
                  <a:schemeClr val="bg1"/>
                </a:solidFill>
                <a:cs typeface="Calibri"/>
              </a:rPr>
              <a:t>PCA</a:t>
            </a:r>
          </a:p>
          <a:p>
            <a:pPr lvl="1"/>
            <a:r>
              <a:rPr lang="en-US">
                <a:solidFill>
                  <a:schemeClr val="bg1"/>
                </a:solidFill>
                <a:cs typeface="Calibri"/>
              </a:rPr>
              <a:t>Kernel PCA</a:t>
            </a:r>
          </a:p>
          <a:p>
            <a:r>
              <a:rPr lang="en-US">
                <a:solidFill>
                  <a:schemeClr val="bg1"/>
                </a:solidFill>
                <a:cs typeface="Calibri"/>
              </a:rPr>
              <a:t>Models:</a:t>
            </a:r>
          </a:p>
          <a:p>
            <a:pPr lvl="1"/>
            <a:r>
              <a:rPr lang="en-US">
                <a:solidFill>
                  <a:schemeClr val="bg1"/>
                </a:solidFill>
                <a:cs typeface="Calibri"/>
              </a:rPr>
              <a:t>Linear Regression</a:t>
            </a:r>
          </a:p>
          <a:p>
            <a:pPr lvl="1"/>
            <a:r>
              <a:rPr lang="en-US">
                <a:solidFill>
                  <a:schemeClr val="bg1"/>
                </a:solidFill>
                <a:cs typeface="Calibri"/>
              </a:rPr>
              <a:t>Polynomial Regression</a:t>
            </a:r>
          </a:p>
          <a:p>
            <a:pPr lvl="1"/>
            <a:r>
              <a:rPr lang="en-US">
                <a:solidFill>
                  <a:schemeClr val="bg1"/>
                </a:solidFill>
                <a:cs typeface="Calibri"/>
              </a:rPr>
              <a:t>kNN Regression</a:t>
            </a:r>
          </a:p>
          <a:p>
            <a:pPr lvl="1"/>
            <a:r>
              <a:rPr lang="en-US">
                <a:solidFill>
                  <a:schemeClr val="bg1"/>
                </a:solidFill>
                <a:cs typeface="Calibri"/>
              </a:rPr>
              <a:t>Tree Forest Regression</a:t>
            </a:r>
          </a:p>
          <a:p>
            <a:pPr lvl="1"/>
            <a:endParaRPr lang="en-US">
              <a:solidFill>
                <a:schemeClr val="bg1"/>
              </a:solidFill>
              <a:cs typeface="Calibri"/>
            </a:endParaRPr>
          </a:p>
        </p:txBody>
      </p:sp>
    </p:spTree>
    <p:extLst>
      <p:ext uri="{BB962C8B-B14F-4D97-AF65-F5344CB8AC3E}">
        <p14:creationId xmlns:p14="http://schemas.microsoft.com/office/powerpoint/2010/main" val="122417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a:xfrm>
            <a:off x="838200" y="365125"/>
            <a:ext cx="10515600" cy="947381"/>
          </a:xfrm>
        </p:spPr>
        <p:txBody>
          <a:bodyPr>
            <a:normAutofit/>
          </a:bodyPr>
          <a:lstStyle/>
          <a:p>
            <a:r>
              <a:rPr lang="en-US" sz="4800">
                <a:solidFill>
                  <a:schemeClr val="bg1"/>
                </a:solidFill>
              </a:rPr>
              <a:t>Hyperparameter Selection</a:t>
            </a:r>
          </a:p>
        </p:txBody>
      </p:sp>
      <p:graphicFrame>
        <p:nvGraphicFramePr>
          <p:cNvPr id="6" name="Content Placeholder 5">
            <a:extLst>
              <a:ext uri="{FF2B5EF4-FFF2-40B4-BE49-F238E27FC236}">
                <a16:creationId xmlns:a16="http://schemas.microsoft.com/office/drawing/2014/main" id="{C747A3CC-570A-4EF8-AFEB-ADBDB7638198}"/>
              </a:ext>
            </a:extLst>
          </p:cNvPr>
          <p:cNvGraphicFramePr>
            <a:graphicFrameLocks noGrp="1"/>
          </p:cNvGraphicFramePr>
          <p:nvPr>
            <p:ph idx="1"/>
            <p:extLst>
              <p:ext uri="{D42A27DB-BD31-4B8C-83A1-F6EECF244321}">
                <p14:modId xmlns:p14="http://schemas.microsoft.com/office/powerpoint/2010/main" val="3856410859"/>
              </p:ext>
            </p:extLst>
          </p:nvPr>
        </p:nvGraphicFramePr>
        <p:xfrm>
          <a:off x="1788159" y="1387504"/>
          <a:ext cx="3622964" cy="2496300"/>
        </p:xfrm>
        <a:graphic>
          <a:graphicData uri="http://schemas.openxmlformats.org/drawingml/2006/table">
            <a:tbl>
              <a:tblPr firstRow="1" firstCol="1" bandRow="1">
                <a:tableStyleId>{073A0DAA-6AF3-43AB-8588-CEC1D06C72B9}</a:tableStyleId>
              </a:tblPr>
              <a:tblGrid>
                <a:gridCol w="710163">
                  <a:extLst>
                    <a:ext uri="{9D8B030D-6E8A-4147-A177-3AD203B41FA5}">
                      <a16:colId xmlns:a16="http://schemas.microsoft.com/office/drawing/2014/main" val="2297953629"/>
                    </a:ext>
                  </a:extLst>
                </a:gridCol>
                <a:gridCol w="710163">
                  <a:extLst>
                    <a:ext uri="{9D8B030D-6E8A-4147-A177-3AD203B41FA5}">
                      <a16:colId xmlns:a16="http://schemas.microsoft.com/office/drawing/2014/main" val="3118242583"/>
                    </a:ext>
                  </a:extLst>
                </a:gridCol>
                <a:gridCol w="768485">
                  <a:extLst>
                    <a:ext uri="{9D8B030D-6E8A-4147-A177-3AD203B41FA5}">
                      <a16:colId xmlns:a16="http://schemas.microsoft.com/office/drawing/2014/main" val="2509409023"/>
                    </a:ext>
                  </a:extLst>
                </a:gridCol>
                <a:gridCol w="723990">
                  <a:extLst>
                    <a:ext uri="{9D8B030D-6E8A-4147-A177-3AD203B41FA5}">
                      <a16:colId xmlns:a16="http://schemas.microsoft.com/office/drawing/2014/main" val="852153801"/>
                    </a:ext>
                  </a:extLst>
                </a:gridCol>
                <a:gridCol w="710163">
                  <a:extLst>
                    <a:ext uri="{9D8B030D-6E8A-4147-A177-3AD203B41FA5}">
                      <a16:colId xmlns:a16="http://schemas.microsoft.com/office/drawing/2014/main" val="3594760686"/>
                    </a:ext>
                  </a:extLst>
                </a:gridCol>
              </a:tblGrid>
              <a:tr h="734271">
                <a:tc>
                  <a:txBody>
                    <a:bodyPr/>
                    <a:lstStyle/>
                    <a:p>
                      <a:endParaRPr lang="en-US" sz="1000">
                        <a:effectLst/>
                        <a:latin typeface="Calibri" panose="020F0502020204030204" pitchFamily="34" charset="0"/>
                        <a:cs typeface="Arial" panose="020B0604020202020204" pitchFamily="34" charset="0"/>
                      </a:endParaRPr>
                    </a:p>
                  </a:txBody>
                  <a:tcPr marL="28575" marR="28575" marT="19050" marB="19050" anchor="b"/>
                </a:tc>
                <a:tc>
                  <a:txBody>
                    <a:bodyPr/>
                    <a:lstStyle/>
                    <a:p>
                      <a:pPr marL="8890" marR="8890" algn="l">
                        <a:lnSpc>
                          <a:spcPct val="110000"/>
                        </a:lnSpc>
                        <a:spcBef>
                          <a:spcPts val="0"/>
                        </a:spcBef>
                        <a:spcAft>
                          <a:spcPts val="0"/>
                        </a:spcAft>
                      </a:pPr>
                      <a:r>
                        <a:rPr lang="en-US" sz="900">
                          <a:effectLst/>
                        </a:rPr>
                        <a:t>Linear Regression</a:t>
                      </a:r>
                    </a:p>
                    <a:p>
                      <a:pPr marL="8890" marR="8890" algn="l">
                        <a:lnSpc>
                          <a:spcPct val="110000"/>
                        </a:lnSpc>
                        <a:spcBef>
                          <a:spcPts val="0"/>
                        </a:spcBef>
                        <a:spcAft>
                          <a:spcPts val="0"/>
                        </a:spcAft>
                      </a:pPr>
                      <a:r>
                        <a:rPr lang="en-US" sz="900">
                          <a:effectLst/>
                        </a:rPr>
                        <a:t> </a:t>
                      </a:r>
                    </a:p>
                    <a:p>
                      <a:pPr marL="8890" marR="8890" algn="l">
                        <a:lnSpc>
                          <a:spcPct val="110000"/>
                        </a:lnSpc>
                        <a:spcBef>
                          <a:spcPts val="0"/>
                        </a:spcBef>
                        <a:spcAft>
                          <a:spcPts val="0"/>
                        </a:spcAft>
                      </a:pPr>
                      <a:r>
                        <a:rPr lang="en-US" sz="900">
                          <a:effectLst/>
                        </a:rPr>
                        <a:t> </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8890" marR="8890" algn="l">
                        <a:lnSpc>
                          <a:spcPct val="110000"/>
                        </a:lnSpc>
                        <a:spcBef>
                          <a:spcPts val="0"/>
                        </a:spcBef>
                        <a:spcAft>
                          <a:spcPts val="0"/>
                        </a:spcAft>
                      </a:pPr>
                      <a:r>
                        <a:rPr lang="en-US" sz="900">
                          <a:effectLst/>
                        </a:rPr>
                        <a:t>Polynomial Regression</a:t>
                      </a:r>
                    </a:p>
                    <a:p>
                      <a:pPr marL="8890" marR="8890" algn="l">
                        <a:lnSpc>
                          <a:spcPct val="110000"/>
                        </a:lnSpc>
                        <a:spcBef>
                          <a:spcPts val="0"/>
                        </a:spcBef>
                        <a:spcAft>
                          <a:spcPts val="0"/>
                        </a:spcAft>
                      </a:pPr>
                      <a:r>
                        <a:rPr lang="en-US" sz="900">
                          <a:effectLst/>
                        </a:rPr>
                        <a:t>Degrees:</a:t>
                      </a:r>
                    </a:p>
                    <a:p>
                      <a:pPr marL="8890" marR="8890" algn="l">
                        <a:lnSpc>
                          <a:spcPct val="110000"/>
                        </a:lnSpc>
                        <a:spcBef>
                          <a:spcPts val="0"/>
                        </a:spcBef>
                        <a:spcAft>
                          <a:spcPts val="0"/>
                        </a:spcAft>
                      </a:pPr>
                      <a:r>
                        <a:rPr lang="en-US" sz="900">
                          <a:effectLst/>
                        </a:rPr>
                        <a:t>2</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8890" marR="8890" algn="l">
                        <a:lnSpc>
                          <a:spcPct val="110000"/>
                        </a:lnSpc>
                        <a:spcBef>
                          <a:spcPts val="0"/>
                        </a:spcBef>
                        <a:spcAft>
                          <a:spcPts val="0"/>
                        </a:spcAft>
                      </a:pPr>
                      <a:r>
                        <a:rPr lang="en-US" sz="900">
                          <a:effectLst/>
                        </a:rPr>
                        <a:t>Tree Forest</a:t>
                      </a:r>
                    </a:p>
                    <a:p>
                      <a:pPr marL="8890" marR="8890" algn="l">
                        <a:lnSpc>
                          <a:spcPct val="110000"/>
                        </a:lnSpc>
                        <a:spcBef>
                          <a:spcPts val="0"/>
                        </a:spcBef>
                        <a:spcAft>
                          <a:spcPts val="0"/>
                        </a:spcAft>
                      </a:pPr>
                      <a:r>
                        <a:rPr lang="en-US" sz="900">
                          <a:effectLst/>
                        </a:rPr>
                        <a:t>Estimators:</a:t>
                      </a:r>
                    </a:p>
                    <a:p>
                      <a:pPr marL="8890" marR="8890" algn="l">
                        <a:lnSpc>
                          <a:spcPct val="110000"/>
                        </a:lnSpc>
                        <a:spcBef>
                          <a:spcPts val="0"/>
                        </a:spcBef>
                        <a:spcAft>
                          <a:spcPts val="0"/>
                        </a:spcAft>
                      </a:pPr>
                      <a:r>
                        <a:rPr lang="en-US" sz="900">
                          <a:effectLst/>
                        </a:rPr>
                        <a:t>311</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8890" marR="8890" algn="l">
                        <a:lnSpc>
                          <a:spcPct val="110000"/>
                        </a:lnSpc>
                        <a:spcBef>
                          <a:spcPts val="0"/>
                        </a:spcBef>
                        <a:spcAft>
                          <a:spcPts val="0"/>
                        </a:spcAft>
                      </a:pPr>
                      <a:r>
                        <a:rPr lang="en-US" sz="900">
                          <a:effectLst/>
                        </a:rPr>
                        <a:t>kNN Regression</a:t>
                      </a:r>
                    </a:p>
                    <a:p>
                      <a:pPr marL="8890" marR="8890" algn="l">
                        <a:lnSpc>
                          <a:spcPct val="110000"/>
                        </a:lnSpc>
                        <a:spcBef>
                          <a:spcPts val="0"/>
                        </a:spcBef>
                        <a:spcAft>
                          <a:spcPts val="0"/>
                        </a:spcAft>
                      </a:pPr>
                      <a:r>
                        <a:rPr lang="en-US" sz="900">
                          <a:effectLst/>
                        </a:rPr>
                        <a:t>Neighbors:</a:t>
                      </a:r>
                    </a:p>
                    <a:p>
                      <a:pPr marL="8890" marR="8890" algn="l">
                        <a:lnSpc>
                          <a:spcPct val="110000"/>
                        </a:lnSpc>
                        <a:spcBef>
                          <a:spcPts val="0"/>
                        </a:spcBef>
                        <a:spcAft>
                          <a:spcPts val="0"/>
                        </a:spcAft>
                      </a:pPr>
                      <a:r>
                        <a:rPr lang="en-US" sz="900">
                          <a:effectLst/>
                        </a:rPr>
                        <a:t>4</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893003928"/>
                  </a:ext>
                </a:extLst>
              </a:tr>
              <a:tr h="294263">
                <a:tc>
                  <a:txBody>
                    <a:bodyPr/>
                    <a:lstStyle/>
                    <a:p>
                      <a:pPr marL="0" marR="0" algn="l">
                        <a:lnSpc>
                          <a:spcPct val="110000"/>
                        </a:lnSpc>
                        <a:spcBef>
                          <a:spcPts val="0"/>
                        </a:spcBef>
                        <a:spcAft>
                          <a:spcPts val="0"/>
                        </a:spcAft>
                      </a:pPr>
                      <a:r>
                        <a:rPr lang="en-US" sz="800">
                          <a:effectLst/>
                        </a:rPr>
                        <a:t>Accuracy</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0.5370</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0.6811</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0.8833</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900">
                          <a:effectLst/>
                        </a:rPr>
                        <a:t>0.7520</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18956622"/>
                  </a:ext>
                </a:extLst>
              </a:tr>
              <a:tr h="439620">
                <a:tc>
                  <a:txBody>
                    <a:bodyPr/>
                    <a:lstStyle/>
                    <a:p>
                      <a:pPr marL="0" marR="0" algn="l">
                        <a:lnSpc>
                          <a:spcPct val="110000"/>
                        </a:lnSpc>
                        <a:spcBef>
                          <a:spcPts val="0"/>
                        </a:spcBef>
                        <a:spcAft>
                          <a:spcPts val="0"/>
                        </a:spcAft>
                      </a:pPr>
                      <a:r>
                        <a:rPr lang="en-US" sz="800">
                          <a:effectLst/>
                        </a:rPr>
                        <a:t>Cross Val - Mean</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0.5398</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0.6963</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0.8881</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900">
                          <a:effectLst/>
                        </a:rPr>
                        <a:t>0.7622</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48373363"/>
                  </a:ext>
                </a:extLst>
              </a:tr>
              <a:tr h="439620">
                <a:tc>
                  <a:txBody>
                    <a:bodyPr/>
                    <a:lstStyle/>
                    <a:p>
                      <a:pPr marL="0" marR="0" algn="l">
                        <a:lnSpc>
                          <a:spcPct val="110000"/>
                        </a:lnSpc>
                        <a:spcBef>
                          <a:spcPts val="0"/>
                        </a:spcBef>
                        <a:spcAft>
                          <a:spcPts val="0"/>
                        </a:spcAft>
                      </a:pPr>
                      <a:r>
                        <a:rPr lang="en-US" sz="800">
                          <a:effectLst/>
                        </a:rPr>
                        <a:t>Cross Val - Std Dev</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0.0275</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0.0225</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0.0137</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900">
                          <a:effectLst/>
                        </a:rPr>
                        <a:t>0.0203</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93702186"/>
                  </a:ext>
                </a:extLst>
              </a:tr>
              <a:tr h="294263">
                <a:tc>
                  <a:txBody>
                    <a:bodyPr/>
                    <a:lstStyle/>
                    <a:p>
                      <a:pPr marL="0" marR="0" algn="l">
                        <a:lnSpc>
                          <a:spcPct val="110000"/>
                        </a:lnSpc>
                        <a:spcBef>
                          <a:spcPts val="0"/>
                        </a:spcBef>
                        <a:spcAft>
                          <a:spcPts val="0"/>
                        </a:spcAft>
                      </a:pPr>
                      <a:r>
                        <a:rPr lang="en-US" sz="800">
                          <a:effectLst/>
                        </a:rPr>
                        <a:t>MSE</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1874.214</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1367.0846</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472.4546</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900">
                          <a:effectLst/>
                        </a:rPr>
                        <a:t>1004.0121</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045791858"/>
                  </a:ext>
                </a:extLst>
              </a:tr>
              <a:tr h="294263">
                <a:tc>
                  <a:txBody>
                    <a:bodyPr/>
                    <a:lstStyle/>
                    <a:p>
                      <a:pPr marL="0" marR="0" algn="l">
                        <a:lnSpc>
                          <a:spcPct val="110000"/>
                        </a:lnSpc>
                        <a:spcBef>
                          <a:spcPts val="0"/>
                        </a:spcBef>
                        <a:spcAft>
                          <a:spcPts val="0"/>
                        </a:spcAft>
                      </a:pPr>
                      <a:r>
                        <a:rPr lang="en-US" sz="800">
                          <a:effectLst/>
                        </a:rPr>
                        <a:t>RMSE</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0.4329</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0.3697</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0.2174</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900">
                          <a:effectLst/>
                        </a:rPr>
                        <a:t>0.3169</a:t>
                      </a:r>
                      <a:endParaRPr lang="en-US" sz="9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284521548"/>
                  </a:ext>
                </a:extLst>
              </a:tr>
            </a:tbl>
          </a:graphicData>
        </a:graphic>
      </p:graphicFrame>
      <p:pic>
        <p:nvPicPr>
          <p:cNvPr id="8" name="Picture 7">
            <a:extLst>
              <a:ext uri="{FF2B5EF4-FFF2-40B4-BE49-F238E27FC236}">
                <a16:creationId xmlns:a16="http://schemas.microsoft.com/office/drawing/2014/main" id="{14C78961-C039-4D43-BD6F-CD7017A125C5}"/>
              </a:ext>
            </a:extLst>
          </p:cNvPr>
          <p:cNvPicPr/>
          <p:nvPr/>
        </p:nvPicPr>
        <p:blipFill>
          <a:blip r:embed="rId5">
            <a:extLst>
              <a:ext uri="{28A0092B-C50C-407E-A947-70E740481C1C}">
                <a14:useLocalDpi xmlns:a14="http://schemas.microsoft.com/office/drawing/2010/main" val="0"/>
              </a:ext>
            </a:extLst>
          </a:blip>
          <a:stretch>
            <a:fillRect/>
          </a:stretch>
        </p:blipFill>
        <p:spPr>
          <a:xfrm>
            <a:off x="1788159" y="4086629"/>
            <a:ext cx="3622964" cy="2496300"/>
          </a:xfrm>
          <a:prstGeom prst="rect">
            <a:avLst/>
          </a:prstGeom>
        </p:spPr>
      </p:pic>
      <p:pic>
        <p:nvPicPr>
          <p:cNvPr id="9" name="Picture 8">
            <a:extLst>
              <a:ext uri="{FF2B5EF4-FFF2-40B4-BE49-F238E27FC236}">
                <a16:creationId xmlns:a16="http://schemas.microsoft.com/office/drawing/2014/main" id="{688A2375-F8D6-4D56-B2EB-58868A03703C}"/>
              </a:ext>
            </a:extLst>
          </p:cNvPr>
          <p:cNvPicPr/>
          <p:nvPr/>
        </p:nvPicPr>
        <p:blipFill>
          <a:blip r:embed="rId6">
            <a:extLst>
              <a:ext uri="{28A0092B-C50C-407E-A947-70E740481C1C}">
                <a14:useLocalDpi xmlns:a14="http://schemas.microsoft.com/office/drawing/2010/main" val="0"/>
              </a:ext>
            </a:extLst>
          </a:blip>
          <a:stretch>
            <a:fillRect/>
          </a:stretch>
        </p:blipFill>
        <p:spPr>
          <a:xfrm>
            <a:off x="6658033" y="4086629"/>
            <a:ext cx="3622965" cy="2496300"/>
          </a:xfrm>
          <a:prstGeom prst="rect">
            <a:avLst/>
          </a:prstGeom>
        </p:spPr>
      </p:pic>
      <p:pic>
        <p:nvPicPr>
          <p:cNvPr id="10" name="Picture 9">
            <a:extLst>
              <a:ext uri="{FF2B5EF4-FFF2-40B4-BE49-F238E27FC236}">
                <a16:creationId xmlns:a16="http://schemas.microsoft.com/office/drawing/2014/main" id="{CDEA9EA3-D8A9-4A8A-9340-4A5C4195DE52}"/>
              </a:ext>
            </a:extLst>
          </p:cNvPr>
          <p:cNvPicPr/>
          <p:nvPr/>
        </p:nvPicPr>
        <p:blipFill>
          <a:blip r:embed="rId7">
            <a:extLst>
              <a:ext uri="{28A0092B-C50C-407E-A947-70E740481C1C}">
                <a14:useLocalDpi xmlns:a14="http://schemas.microsoft.com/office/drawing/2010/main" val="0"/>
              </a:ext>
            </a:extLst>
          </a:blip>
          <a:stretch>
            <a:fillRect/>
          </a:stretch>
        </p:blipFill>
        <p:spPr>
          <a:xfrm>
            <a:off x="6658034" y="1387504"/>
            <a:ext cx="3622964" cy="2496300"/>
          </a:xfrm>
          <a:prstGeom prst="rect">
            <a:avLst/>
          </a:prstGeom>
        </p:spPr>
      </p:pic>
      <p:cxnSp>
        <p:nvCxnSpPr>
          <p:cNvPr id="4" name="Straight Arrow Connector 3">
            <a:extLst>
              <a:ext uri="{FF2B5EF4-FFF2-40B4-BE49-F238E27FC236}">
                <a16:creationId xmlns:a16="http://schemas.microsoft.com/office/drawing/2014/main" id="{05F05A62-74D7-4301-8958-33CFE3FEFFE0}"/>
              </a:ext>
            </a:extLst>
          </p:cNvPr>
          <p:cNvCxnSpPr/>
          <p:nvPr/>
        </p:nvCxnSpPr>
        <p:spPr>
          <a:xfrm flipH="1" flipV="1">
            <a:off x="9200561" y="4355184"/>
            <a:ext cx="84841" cy="659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ight Brace 4">
            <a:extLst>
              <a:ext uri="{FF2B5EF4-FFF2-40B4-BE49-F238E27FC236}">
                <a16:creationId xmlns:a16="http://schemas.microsoft.com/office/drawing/2014/main" id="{AAB670A0-EE69-4BC8-98EF-A92769D98336}"/>
              </a:ext>
            </a:extLst>
          </p:cNvPr>
          <p:cNvSpPr/>
          <p:nvPr/>
        </p:nvSpPr>
        <p:spPr>
          <a:xfrm rot="4261149">
            <a:off x="2829285" y="4293605"/>
            <a:ext cx="203147" cy="2995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283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p:txBody>
          <a:bodyPr>
            <a:normAutofit/>
          </a:bodyPr>
          <a:lstStyle/>
          <a:p>
            <a:r>
              <a:rPr lang="en-US" sz="4800">
                <a:solidFill>
                  <a:schemeClr val="bg1"/>
                </a:solidFill>
              </a:rPr>
              <a:t>All Features</a:t>
            </a:r>
          </a:p>
        </p:txBody>
      </p:sp>
      <p:graphicFrame>
        <p:nvGraphicFramePr>
          <p:cNvPr id="6" name="Content Placeholder 5">
            <a:extLst>
              <a:ext uri="{FF2B5EF4-FFF2-40B4-BE49-F238E27FC236}">
                <a16:creationId xmlns:a16="http://schemas.microsoft.com/office/drawing/2014/main" id="{C747A3CC-570A-4EF8-AFEB-ADBDB7638198}"/>
              </a:ext>
            </a:extLst>
          </p:cNvPr>
          <p:cNvGraphicFramePr>
            <a:graphicFrameLocks noGrp="1"/>
          </p:cNvGraphicFramePr>
          <p:nvPr>
            <p:ph idx="1"/>
            <p:extLst>
              <p:ext uri="{D42A27DB-BD31-4B8C-83A1-F6EECF244321}">
                <p14:modId xmlns:p14="http://schemas.microsoft.com/office/powerpoint/2010/main" val="1939597399"/>
              </p:ext>
            </p:extLst>
          </p:nvPr>
        </p:nvGraphicFramePr>
        <p:xfrm>
          <a:off x="838201" y="2169534"/>
          <a:ext cx="4648200" cy="3399991"/>
        </p:xfrm>
        <a:graphic>
          <a:graphicData uri="http://schemas.openxmlformats.org/drawingml/2006/table">
            <a:tbl>
              <a:tblPr firstRow="1" firstCol="1" bandRow="1">
                <a:tableStyleId>{073A0DAA-6AF3-43AB-8588-CEC1D06C72B9}</a:tableStyleId>
              </a:tblPr>
              <a:tblGrid>
                <a:gridCol w="871218">
                  <a:extLst>
                    <a:ext uri="{9D8B030D-6E8A-4147-A177-3AD203B41FA5}">
                      <a16:colId xmlns:a16="http://schemas.microsoft.com/office/drawing/2014/main" val="2297953629"/>
                    </a:ext>
                  </a:extLst>
                </a:gridCol>
                <a:gridCol w="920857">
                  <a:extLst>
                    <a:ext uri="{9D8B030D-6E8A-4147-A177-3AD203B41FA5}">
                      <a16:colId xmlns:a16="http://schemas.microsoft.com/office/drawing/2014/main" val="3118242583"/>
                    </a:ext>
                  </a:extLst>
                </a:gridCol>
                <a:gridCol w="996482">
                  <a:extLst>
                    <a:ext uri="{9D8B030D-6E8A-4147-A177-3AD203B41FA5}">
                      <a16:colId xmlns:a16="http://schemas.microsoft.com/office/drawing/2014/main" val="2509409023"/>
                    </a:ext>
                  </a:extLst>
                </a:gridCol>
                <a:gridCol w="938786">
                  <a:extLst>
                    <a:ext uri="{9D8B030D-6E8A-4147-A177-3AD203B41FA5}">
                      <a16:colId xmlns:a16="http://schemas.microsoft.com/office/drawing/2014/main" val="852153801"/>
                    </a:ext>
                  </a:extLst>
                </a:gridCol>
                <a:gridCol w="920857">
                  <a:extLst>
                    <a:ext uri="{9D8B030D-6E8A-4147-A177-3AD203B41FA5}">
                      <a16:colId xmlns:a16="http://schemas.microsoft.com/office/drawing/2014/main" val="3594760686"/>
                    </a:ext>
                  </a:extLst>
                </a:gridCol>
              </a:tblGrid>
              <a:tr h="789712">
                <a:tc>
                  <a:txBody>
                    <a:bodyPr/>
                    <a:lstStyle/>
                    <a:p>
                      <a:endParaRPr lang="en-US" sz="1050">
                        <a:effectLst/>
                        <a:latin typeface="Calibri" panose="020F0502020204030204" pitchFamily="34" charset="0"/>
                        <a:cs typeface="Arial" panose="020B0604020202020204" pitchFamily="34" charset="0"/>
                      </a:endParaRPr>
                    </a:p>
                  </a:txBody>
                  <a:tcPr marL="28575" marR="28575" marT="19050" marB="19050" anchor="b"/>
                </a:tc>
                <a:tc>
                  <a:txBody>
                    <a:bodyPr/>
                    <a:lstStyle/>
                    <a:p>
                      <a:pPr marL="8890" marR="8890" algn="l">
                        <a:lnSpc>
                          <a:spcPct val="110000"/>
                        </a:lnSpc>
                        <a:spcBef>
                          <a:spcPts val="0"/>
                        </a:spcBef>
                        <a:spcAft>
                          <a:spcPts val="0"/>
                        </a:spcAft>
                      </a:pPr>
                      <a:r>
                        <a:rPr lang="en-US" sz="1000">
                          <a:effectLst/>
                        </a:rPr>
                        <a:t>Linear Regression</a:t>
                      </a:r>
                    </a:p>
                    <a:p>
                      <a:pPr marL="8890" marR="8890" algn="l">
                        <a:lnSpc>
                          <a:spcPct val="110000"/>
                        </a:lnSpc>
                        <a:spcBef>
                          <a:spcPts val="0"/>
                        </a:spcBef>
                        <a:spcAft>
                          <a:spcPts val="0"/>
                        </a:spcAft>
                      </a:pPr>
                      <a:r>
                        <a:rPr lang="en-US" sz="1000">
                          <a:effectLst/>
                        </a:rPr>
                        <a:t> </a:t>
                      </a:r>
                    </a:p>
                    <a:p>
                      <a:pPr marL="8890" marR="8890" algn="l">
                        <a:lnSpc>
                          <a:spcPct val="110000"/>
                        </a:lnSpc>
                        <a:spcBef>
                          <a:spcPts val="0"/>
                        </a:spcBef>
                        <a:spcAft>
                          <a:spcPts val="0"/>
                        </a:spcAft>
                      </a:pPr>
                      <a:r>
                        <a:rPr lang="en-US" sz="1000">
                          <a:effectLst/>
                        </a:rPr>
                        <a:t> </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8890" marR="8890" algn="l">
                        <a:lnSpc>
                          <a:spcPct val="110000"/>
                        </a:lnSpc>
                        <a:spcBef>
                          <a:spcPts val="0"/>
                        </a:spcBef>
                        <a:spcAft>
                          <a:spcPts val="0"/>
                        </a:spcAft>
                      </a:pPr>
                      <a:r>
                        <a:rPr lang="en-US" sz="1000">
                          <a:effectLst/>
                        </a:rPr>
                        <a:t>Polynomial Regression</a:t>
                      </a:r>
                    </a:p>
                    <a:p>
                      <a:pPr marL="8890" marR="8890" algn="l">
                        <a:lnSpc>
                          <a:spcPct val="110000"/>
                        </a:lnSpc>
                        <a:spcBef>
                          <a:spcPts val="0"/>
                        </a:spcBef>
                        <a:spcAft>
                          <a:spcPts val="0"/>
                        </a:spcAft>
                      </a:pPr>
                      <a:r>
                        <a:rPr lang="en-US" sz="1000">
                          <a:effectLst/>
                        </a:rPr>
                        <a:t>Degrees:</a:t>
                      </a:r>
                    </a:p>
                    <a:p>
                      <a:pPr marL="8890" marR="8890" algn="l">
                        <a:lnSpc>
                          <a:spcPct val="110000"/>
                        </a:lnSpc>
                        <a:spcBef>
                          <a:spcPts val="0"/>
                        </a:spcBef>
                        <a:spcAft>
                          <a:spcPts val="0"/>
                        </a:spcAft>
                      </a:pPr>
                      <a:r>
                        <a:rPr lang="en-US" sz="1000">
                          <a:effectLst/>
                        </a:rPr>
                        <a:t>2</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8890" marR="8890" algn="l">
                        <a:lnSpc>
                          <a:spcPct val="110000"/>
                        </a:lnSpc>
                        <a:spcBef>
                          <a:spcPts val="0"/>
                        </a:spcBef>
                        <a:spcAft>
                          <a:spcPts val="0"/>
                        </a:spcAft>
                      </a:pPr>
                      <a:r>
                        <a:rPr lang="en-US" sz="1000">
                          <a:effectLst/>
                        </a:rPr>
                        <a:t>Tree Forest</a:t>
                      </a:r>
                    </a:p>
                    <a:p>
                      <a:pPr marL="8890" marR="8890" algn="l">
                        <a:lnSpc>
                          <a:spcPct val="110000"/>
                        </a:lnSpc>
                        <a:spcBef>
                          <a:spcPts val="0"/>
                        </a:spcBef>
                        <a:spcAft>
                          <a:spcPts val="0"/>
                        </a:spcAft>
                      </a:pPr>
                      <a:r>
                        <a:rPr lang="en-US" sz="1000">
                          <a:effectLst/>
                        </a:rPr>
                        <a:t>Estimators:</a:t>
                      </a:r>
                    </a:p>
                    <a:p>
                      <a:pPr marL="8890" marR="8890" algn="l">
                        <a:lnSpc>
                          <a:spcPct val="110000"/>
                        </a:lnSpc>
                        <a:spcBef>
                          <a:spcPts val="0"/>
                        </a:spcBef>
                        <a:spcAft>
                          <a:spcPts val="0"/>
                        </a:spcAft>
                      </a:pPr>
                      <a:r>
                        <a:rPr lang="en-US" sz="1000">
                          <a:effectLst/>
                        </a:rPr>
                        <a:t>311</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8890" marR="8890" algn="l">
                        <a:lnSpc>
                          <a:spcPct val="110000"/>
                        </a:lnSpc>
                        <a:spcBef>
                          <a:spcPts val="0"/>
                        </a:spcBef>
                        <a:spcAft>
                          <a:spcPts val="0"/>
                        </a:spcAft>
                      </a:pPr>
                      <a:r>
                        <a:rPr lang="en-US" sz="1000">
                          <a:effectLst/>
                        </a:rPr>
                        <a:t>kNN Regression</a:t>
                      </a:r>
                    </a:p>
                    <a:p>
                      <a:pPr marL="8890" marR="8890" algn="l">
                        <a:lnSpc>
                          <a:spcPct val="110000"/>
                        </a:lnSpc>
                        <a:spcBef>
                          <a:spcPts val="0"/>
                        </a:spcBef>
                        <a:spcAft>
                          <a:spcPts val="0"/>
                        </a:spcAft>
                      </a:pPr>
                      <a:r>
                        <a:rPr lang="en-US" sz="1000">
                          <a:effectLst/>
                        </a:rPr>
                        <a:t>Neighbors:</a:t>
                      </a:r>
                    </a:p>
                    <a:p>
                      <a:pPr marL="8890" marR="8890" algn="l">
                        <a:lnSpc>
                          <a:spcPct val="110000"/>
                        </a:lnSpc>
                        <a:spcBef>
                          <a:spcPts val="0"/>
                        </a:spcBef>
                        <a:spcAft>
                          <a:spcPts val="0"/>
                        </a:spcAft>
                      </a:pPr>
                      <a:r>
                        <a:rPr lang="en-US" sz="1000">
                          <a:effectLst/>
                        </a:rPr>
                        <a:t>4</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893003928"/>
                  </a:ext>
                </a:extLst>
              </a:tr>
              <a:tr h="435923">
                <a:tc>
                  <a:txBody>
                    <a:bodyPr/>
                    <a:lstStyle/>
                    <a:p>
                      <a:pPr marL="0" marR="0" algn="l">
                        <a:lnSpc>
                          <a:spcPct val="110000"/>
                        </a:lnSpc>
                        <a:spcBef>
                          <a:spcPts val="0"/>
                        </a:spcBef>
                        <a:spcAft>
                          <a:spcPts val="0"/>
                        </a:spcAft>
                      </a:pPr>
                      <a:r>
                        <a:rPr lang="en-US" sz="900">
                          <a:effectLst/>
                        </a:rPr>
                        <a:t>Accuracy</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0.5370</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0.6811</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0.8833</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1000">
                          <a:effectLst/>
                        </a:rPr>
                        <a:t>0.7520</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18956622"/>
                  </a:ext>
                </a:extLst>
              </a:tr>
              <a:tr h="651255">
                <a:tc>
                  <a:txBody>
                    <a:bodyPr/>
                    <a:lstStyle/>
                    <a:p>
                      <a:pPr marL="0" marR="0" algn="l">
                        <a:lnSpc>
                          <a:spcPct val="110000"/>
                        </a:lnSpc>
                        <a:spcBef>
                          <a:spcPts val="0"/>
                        </a:spcBef>
                        <a:spcAft>
                          <a:spcPts val="0"/>
                        </a:spcAft>
                      </a:pPr>
                      <a:r>
                        <a:rPr lang="en-US" sz="900">
                          <a:effectLst/>
                        </a:rPr>
                        <a:t>Cross Val - Mean</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0.5398</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0.6963</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0.8881</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1000">
                          <a:effectLst/>
                        </a:rPr>
                        <a:t>0.7622</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48373363"/>
                  </a:ext>
                </a:extLst>
              </a:tr>
              <a:tr h="651255">
                <a:tc>
                  <a:txBody>
                    <a:bodyPr/>
                    <a:lstStyle/>
                    <a:p>
                      <a:pPr marL="0" marR="0" algn="l">
                        <a:lnSpc>
                          <a:spcPct val="110000"/>
                        </a:lnSpc>
                        <a:spcBef>
                          <a:spcPts val="0"/>
                        </a:spcBef>
                        <a:spcAft>
                          <a:spcPts val="0"/>
                        </a:spcAft>
                      </a:pPr>
                      <a:r>
                        <a:rPr lang="en-US" sz="900">
                          <a:effectLst/>
                        </a:rPr>
                        <a:t>Cross Val - Std Dev</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0.0275</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0.0225</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0.0137</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1000">
                          <a:effectLst/>
                        </a:rPr>
                        <a:t>0.0203</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93702186"/>
                  </a:ext>
                </a:extLst>
              </a:tr>
              <a:tr h="435923">
                <a:tc>
                  <a:txBody>
                    <a:bodyPr/>
                    <a:lstStyle/>
                    <a:p>
                      <a:pPr marL="0" marR="0" algn="l">
                        <a:lnSpc>
                          <a:spcPct val="110000"/>
                        </a:lnSpc>
                        <a:spcBef>
                          <a:spcPts val="0"/>
                        </a:spcBef>
                        <a:spcAft>
                          <a:spcPts val="0"/>
                        </a:spcAft>
                      </a:pPr>
                      <a:r>
                        <a:rPr lang="en-US" sz="900">
                          <a:effectLst/>
                        </a:rPr>
                        <a:t>MSE</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1874.214</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1367.0846</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472.4546</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1000">
                          <a:effectLst/>
                        </a:rPr>
                        <a:t>1004.0121</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045791858"/>
                  </a:ext>
                </a:extLst>
              </a:tr>
              <a:tr h="435923">
                <a:tc>
                  <a:txBody>
                    <a:bodyPr/>
                    <a:lstStyle/>
                    <a:p>
                      <a:pPr marL="0" marR="0" algn="l">
                        <a:lnSpc>
                          <a:spcPct val="110000"/>
                        </a:lnSpc>
                        <a:spcBef>
                          <a:spcPts val="0"/>
                        </a:spcBef>
                        <a:spcAft>
                          <a:spcPts val="0"/>
                        </a:spcAft>
                      </a:pPr>
                      <a:r>
                        <a:rPr lang="en-US" sz="900">
                          <a:effectLst/>
                        </a:rPr>
                        <a:t>RMSE</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0.4329</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0.3697</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0.2174</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tc>
                  <a:txBody>
                    <a:bodyPr/>
                    <a:lstStyle/>
                    <a:p>
                      <a:pPr marL="0" marR="0" algn="r">
                        <a:lnSpc>
                          <a:spcPct val="110000"/>
                        </a:lnSpc>
                        <a:spcBef>
                          <a:spcPts val="0"/>
                        </a:spcBef>
                        <a:spcAft>
                          <a:spcPts val="0"/>
                        </a:spcAft>
                      </a:pPr>
                      <a:r>
                        <a:rPr lang="en-US" sz="1000">
                          <a:effectLst/>
                        </a:rPr>
                        <a:t>0.3169</a:t>
                      </a:r>
                      <a:endParaRPr lang="en-US" sz="1000">
                        <a:effectLst/>
                        <a:latin typeface="Linux Libertine"/>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284521548"/>
                  </a:ext>
                </a:extLst>
              </a:tr>
            </a:tbl>
          </a:graphicData>
        </a:graphic>
      </p:graphicFrame>
      <p:pic>
        <p:nvPicPr>
          <p:cNvPr id="11" name="Picture 10">
            <a:extLst>
              <a:ext uri="{FF2B5EF4-FFF2-40B4-BE49-F238E27FC236}">
                <a16:creationId xmlns:a16="http://schemas.microsoft.com/office/drawing/2014/main" id="{4C1A72F0-4849-4CDB-8557-244CDA0D4262}"/>
              </a:ext>
            </a:extLst>
          </p:cNvPr>
          <p:cNvPicPr/>
          <p:nvPr/>
        </p:nvPicPr>
        <p:blipFill>
          <a:blip r:embed="rId5">
            <a:extLst>
              <a:ext uri="{28A0092B-C50C-407E-A947-70E740481C1C}">
                <a14:useLocalDpi xmlns:a14="http://schemas.microsoft.com/office/drawing/2010/main" val="0"/>
              </a:ext>
            </a:extLst>
          </a:blip>
          <a:stretch>
            <a:fillRect/>
          </a:stretch>
        </p:blipFill>
        <p:spPr>
          <a:xfrm>
            <a:off x="6705601" y="2169533"/>
            <a:ext cx="4648200" cy="3399993"/>
          </a:xfrm>
          <a:prstGeom prst="rect">
            <a:avLst/>
          </a:prstGeom>
        </p:spPr>
      </p:pic>
      <p:sp>
        <p:nvSpPr>
          <p:cNvPr id="3" name="TextBox 2">
            <a:extLst>
              <a:ext uri="{FF2B5EF4-FFF2-40B4-BE49-F238E27FC236}">
                <a16:creationId xmlns:a16="http://schemas.microsoft.com/office/drawing/2014/main" id="{C66C80CC-125A-48CB-A133-897EBA8CEE3B}"/>
              </a:ext>
            </a:extLst>
          </p:cNvPr>
          <p:cNvSpPr txBox="1"/>
          <p:nvPr/>
        </p:nvSpPr>
        <p:spPr>
          <a:xfrm>
            <a:off x="6705601" y="1800201"/>
            <a:ext cx="3064878" cy="369332"/>
          </a:xfrm>
          <a:prstGeom prst="rect">
            <a:avLst/>
          </a:prstGeom>
          <a:noFill/>
        </p:spPr>
        <p:txBody>
          <a:bodyPr wrap="none" rtlCol="0">
            <a:spAutoFit/>
          </a:bodyPr>
          <a:lstStyle/>
          <a:p>
            <a:r>
              <a:rPr lang="en-US">
                <a:solidFill>
                  <a:schemeClr val="bg1"/>
                </a:solidFill>
              </a:rPr>
              <a:t>Best fit: Tree Forest Regression</a:t>
            </a:r>
          </a:p>
        </p:txBody>
      </p:sp>
    </p:spTree>
    <p:extLst>
      <p:ext uri="{BB962C8B-B14F-4D97-AF65-F5344CB8AC3E}">
        <p14:creationId xmlns:p14="http://schemas.microsoft.com/office/powerpoint/2010/main" val="374291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p:txBody>
          <a:bodyPr>
            <a:normAutofit/>
          </a:bodyPr>
          <a:lstStyle/>
          <a:p>
            <a:r>
              <a:rPr lang="en-US" sz="4800">
                <a:solidFill>
                  <a:schemeClr val="bg1"/>
                </a:solidFill>
              </a:rPr>
              <a:t>Backwards Elimination</a:t>
            </a:r>
          </a:p>
        </p:txBody>
      </p:sp>
      <p:graphicFrame>
        <p:nvGraphicFramePr>
          <p:cNvPr id="4" name="Content Placeholder 3">
            <a:extLst>
              <a:ext uri="{FF2B5EF4-FFF2-40B4-BE49-F238E27FC236}">
                <a16:creationId xmlns:a16="http://schemas.microsoft.com/office/drawing/2014/main" id="{5ABC51AB-96F3-4150-BB02-7428C2332371}"/>
              </a:ext>
            </a:extLst>
          </p:cNvPr>
          <p:cNvGraphicFramePr>
            <a:graphicFrameLocks noGrp="1"/>
          </p:cNvGraphicFramePr>
          <p:nvPr>
            <p:ph idx="1"/>
            <p:extLst>
              <p:ext uri="{D42A27DB-BD31-4B8C-83A1-F6EECF244321}">
                <p14:modId xmlns:p14="http://schemas.microsoft.com/office/powerpoint/2010/main" val="3162015371"/>
              </p:ext>
            </p:extLst>
          </p:nvPr>
        </p:nvGraphicFramePr>
        <p:xfrm>
          <a:off x="838200" y="2143990"/>
          <a:ext cx="4759035" cy="2961408"/>
        </p:xfrm>
        <a:graphic>
          <a:graphicData uri="http://schemas.openxmlformats.org/drawingml/2006/table">
            <a:tbl>
              <a:tblPr firstRow="1" firstCol="1" bandRow="1">
                <a:tableStyleId>{073A0DAA-6AF3-43AB-8588-CEC1D06C72B9}</a:tableStyleId>
              </a:tblPr>
              <a:tblGrid>
                <a:gridCol w="951807">
                  <a:extLst>
                    <a:ext uri="{9D8B030D-6E8A-4147-A177-3AD203B41FA5}">
                      <a16:colId xmlns:a16="http://schemas.microsoft.com/office/drawing/2014/main" val="1233334314"/>
                    </a:ext>
                  </a:extLst>
                </a:gridCol>
                <a:gridCol w="951807">
                  <a:extLst>
                    <a:ext uri="{9D8B030D-6E8A-4147-A177-3AD203B41FA5}">
                      <a16:colId xmlns:a16="http://schemas.microsoft.com/office/drawing/2014/main" val="3047351815"/>
                    </a:ext>
                  </a:extLst>
                </a:gridCol>
                <a:gridCol w="951807">
                  <a:extLst>
                    <a:ext uri="{9D8B030D-6E8A-4147-A177-3AD203B41FA5}">
                      <a16:colId xmlns:a16="http://schemas.microsoft.com/office/drawing/2014/main" val="1616642563"/>
                    </a:ext>
                  </a:extLst>
                </a:gridCol>
                <a:gridCol w="951807">
                  <a:extLst>
                    <a:ext uri="{9D8B030D-6E8A-4147-A177-3AD203B41FA5}">
                      <a16:colId xmlns:a16="http://schemas.microsoft.com/office/drawing/2014/main" val="2813583668"/>
                    </a:ext>
                  </a:extLst>
                </a:gridCol>
                <a:gridCol w="951807">
                  <a:extLst>
                    <a:ext uri="{9D8B030D-6E8A-4147-A177-3AD203B41FA5}">
                      <a16:colId xmlns:a16="http://schemas.microsoft.com/office/drawing/2014/main" val="554572928"/>
                    </a:ext>
                  </a:extLst>
                </a:gridCol>
              </a:tblGrid>
              <a:tr h="731168">
                <a:tc>
                  <a:txBody>
                    <a:bodyPr/>
                    <a:lstStyle/>
                    <a:p>
                      <a:endParaRPr lang="en-US" sz="1050">
                        <a:effectLst/>
                        <a:latin typeface="Calibri" panose="020F0502020204030204" pitchFamily="34" charset="0"/>
                        <a:cs typeface="Arial" panose="020B0604020202020204" pitchFamily="34" charset="0"/>
                      </a:endParaRPr>
                    </a:p>
                  </a:txBody>
                  <a:tcPr marL="28575" marR="28575" marT="19050" marB="19050" anchor="b"/>
                </a:tc>
                <a:tc>
                  <a:txBody>
                    <a:bodyPr/>
                    <a:lstStyle/>
                    <a:p>
                      <a:pPr marL="0" marR="0" algn="l">
                        <a:lnSpc>
                          <a:spcPct val="110000"/>
                        </a:lnSpc>
                        <a:spcBef>
                          <a:spcPts val="0"/>
                        </a:spcBef>
                        <a:spcAft>
                          <a:spcPts val="0"/>
                        </a:spcAft>
                      </a:pPr>
                      <a:r>
                        <a:rPr lang="en-US" sz="1000" err="1">
                          <a:effectLst/>
                        </a:rPr>
                        <a:t>kNN</a:t>
                      </a:r>
                      <a:r>
                        <a:rPr lang="en-US" sz="1000">
                          <a:effectLst/>
                        </a:rPr>
                        <a:t> Regression </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1000">
                          <a:effectLst/>
                        </a:rPr>
                        <a:t>Linear Regression</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1000">
                          <a:effectLst/>
                        </a:rPr>
                        <a:t>Polynomial Regression</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1000">
                          <a:effectLst/>
                        </a:rPr>
                        <a:t>Tree Forest</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2685923888"/>
                  </a:ext>
                </a:extLst>
              </a:tr>
              <a:tr h="446048">
                <a:tc>
                  <a:txBody>
                    <a:bodyPr/>
                    <a:lstStyle/>
                    <a:p>
                      <a:pPr marL="0" marR="0" algn="l">
                        <a:lnSpc>
                          <a:spcPct val="110000"/>
                        </a:lnSpc>
                        <a:spcBef>
                          <a:spcPts val="0"/>
                        </a:spcBef>
                        <a:spcAft>
                          <a:spcPts val="0"/>
                        </a:spcAft>
                      </a:pPr>
                      <a:r>
                        <a:rPr lang="en-US" sz="900">
                          <a:effectLst/>
                        </a:rPr>
                        <a:t>Accuracy</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0.8097</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0.5366</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0.7793</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0.8559</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3897515769"/>
                  </a:ext>
                </a:extLst>
              </a:tr>
              <a:tr h="446048">
                <a:tc>
                  <a:txBody>
                    <a:bodyPr/>
                    <a:lstStyle/>
                    <a:p>
                      <a:pPr marL="0" marR="0" algn="l">
                        <a:lnSpc>
                          <a:spcPct val="110000"/>
                        </a:lnSpc>
                        <a:spcBef>
                          <a:spcPts val="0"/>
                        </a:spcBef>
                        <a:spcAft>
                          <a:spcPts val="0"/>
                        </a:spcAft>
                      </a:pPr>
                      <a:r>
                        <a:rPr lang="en-US" sz="900">
                          <a:effectLst/>
                        </a:rPr>
                        <a:t>Cross Val - Mean</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0.8132</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0.5380</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0.7415</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0.8580</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741995518"/>
                  </a:ext>
                </a:extLst>
              </a:tr>
              <a:tr h="446048">
                <a:tc>
                  <a:txBody>
                    <a:bodyPr/>
                    <a:lstStyle/>
                    <a:p>
                      <a:pPr marL="0" marR="0" algn="l">
                        <a:lnSpc>
                          <a:spcPct val="110000"/>
                        </a:lnSpc>
                        <a:spcBef>
                          <a:spcPts val="0"/>
                        </a:spcBef>
                        <a:spcAft>
                          <a:spcPts val="0"/>
                        </a:spcAft>
                      </a:pPr>
                      <a:r>
                        <a:rPr lang="en-US" sz="900">
                          <a:effectLst/>
                        </a:rPr>
                        <a:t>Cross Val - Std Dev</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0.0156</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0.0264</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0.0514</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0.0133</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372204032"/>
                  </a:ext>
                </a:extLst>
              </a:tr>
              <a:tr h="446048">
                <a:tc>
                  <a:txBody>
                    <a:bodyPr/>
                    <a:lstStyle/>
                    <a:p>
                      <a:pPr marL="0" marR="0" algn="l">
                        <a:lnSpc>
                          <a:spcPct val="110000"/>
                        </a:lnSpc>
                        <a:spcBef>
                          <a:spcPts val="0"/>
                        </a:spcBef>
                        <a:spcAft>
                          <a:spcPts val="0"/>
                        </a:spcAft>
                      </a:pPr>
                      <a:r>
                        <a:rPr lang="en-US" sz="900">
                          <a:effectLst/>
                        </a:rPr>
                        <a:t>MSE</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770.1050</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1875.7433</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893.2027</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583.3813</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220106980"/>
                  </a:ext>
                </a:extLst>
              </a:tr>
              <a:tr h="446048">
                <a:tc>
                  <a:txBody>
                    <a:bodyPr/>
                    <a:lstStyle/>
                    <a:p>
                      <a:pPr marL="0" marR="0" algn="l">
                        <a:lnSpc>
                          <a:spcPct val="110000"/>
                        </a:lnSpc>
                        <a:spcBef>
                          <a:spcPts val="0"/>
                        </a:spcBef>
                        <a:spcAft>
                          <a:spcPts val="0"/>
                        </a:spcAft>
                      </a:pPr>
                      <a:r>
                        <a:rPr lang="en-US" sz="900">
                          <a:effectLst/>
                        </a:rPr>
                        <a:t>RMSE</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0.2775</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0.4331</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0.2989</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1000">
                          <a:effectLst/>
                        </a:rPr>
                        <a:t>0.2415</a:t>
                      </a:r>
                      <a:endParaRPr lang="en-US" sz="10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2498214171"/>
                  </a:ext>
                </a:extLst>
              </a:tr>
            </a:tbl>
          </a:graphicData>
        </a:graphic>
      </p:graphicFrame>
      <p:pic>
        <p:nvPicPr>
          <p:cNvPr id="3" name="Picture 4" descr="Chart, histogram&#10;&#10;Description automatically generated">
            <a:extLst>
              <a:ext uri="{FF2B5EF4-FFF2-40B4-BE49-F238E27FC236}">
                <a16:creationId xmlns:a16="http://schemas.microsoft.com/office/drawing/2014/main" id="{2B8AF0C6-A5A8-465C-BFC8-8663887062B9}"/>
              </a:ext>
            </a:extLst>
          </p:cNvPr>
          <p:cNvPicPr>
            <a:picLocks noChangeAspect="1"/>
          </p:cNvPicPr>
          <p:nvPr/>
        </p:nvPicPr>
        <p:blipFill>
          <a:blip r:embed="rId5"/>
          <a:stretch>
            <a:fillRect/>
          </a:stretch>
        </p:blipFill>
        <p:spPr>
          <a:xfrm>
            <a:off x="6018212" y="2142226"/>
            <a:ext cx="4465637" cy="2954547"/>
          </a:xfrm>
          <a:prstGeom prst="rect">
            <a:avLst/>
          </a:prstGeom>
        </p:spPr>
      </p:pic>
      <p:sp>
        <p:nvSpPr>
          <p:cNvPr id="5" name="TextBox 4">
            <a:extLst>
              <a:ext uri="{FF2B5EF4-FFF2-40B4-BE49-F238E27FC236}">
                <a16:creationId xmlns:a16="http://schemas.microsoft.com/office/drawing/2014/main" id="{6E8B8353-CD22-42D8-8228-FC9FB2B02836}"/>
              </a:ext>
            </a:extLst>
          </p:cNvPr>
          <p:cNvSpPr txBox="1"/>
          <p:nvPr/>
        </p:nvSpPr>
        <p:spPr>
          <a:xfrm>
            <a:off x="5942030" y="1772894"/>
            <a:ext cx="3064878" cy="369332"/>
          </a:xfrm>
          <a:prstGeom prst="rect">
            <a:avLst/>
          </a:prstGeom>
          <a:noFill/>
        </p:spPr>
        <p:txBody>
          <a:bodyPr wrap="none" rtlCol="0">
            <a:spAutoFit/>
          </a:bodyPr>
          <a:lstStyle/>
          <a:p>
            <a:r>
              <a:rPr lang="en-US">
                <a:solidFill>
                  <a:schemeClr val="bg1"/>
                </a:solidFill>
              </a:rPr>
              <a:t>Best fit: Tree Forest Regression</a:t>
            </a:r>
          </a:p>
        </p:txBody>
      </p:sp>
    </p:spTree>
    <p:extLst>
      <p:ext uri="{BB962C8B-B14F-4D97-AF65-F5344CB8AC3E}">
        <p14:creationId xmlns:p14="http://schemas.microsoft.com/office/powerpoint/2010/main" val="237727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E9-F5CC-9740-A969-707DADB1A823}"/>
              </a:ext>
            </a:extLst>
          </p:cNvPr>
          <p:cNvSpPr>
            <a:spLocks noGrp="1"/>
          </p:cNvSpPr>
          <p:nvPr>
            <p:ph type="title"/>
          </p:nvPr>
        </p:nvSpPr>
        <p:spPr/>
        <p:txBody>
          <a:bodyPr>
            <a:normAutofit/>
          </a:bodyPr>
          <a:lstStyle/>
          <a:p>
            <a:r>
              <a:rPr lang="en-US" sz="4800">
                <a:solidFill>
                  <a:schemeClr val="bg1"/>
                </a:solidFill>
              </a:rPr>
              <a:t>Regression After PCA</a:t>
            </a:r>
          </a:p>
        </p:txBody>
      </p:sp>
      <p:graphicFrame>
        <p:nvGraphicFramePr>
          <p:cNvPr id="4" name="Content Placeholder 3">
            <a:extLst>
              <a:ext uri="{FF2B5EF4-FFF2-40B4-BE49-F238E27FC236}">
                <a16:creationId xmlns:a16="http://schemas.microsoft.com/office/drawing/2014/main" id="{06526B49-5917-49E1-92FA-03ED78DFEE57}"/>
              </a:ext>
            </a:extLst>
          </p:cNvPr>
          <p:cNvGraphicFramePr>
            <a:graphicFrameLocks noGrp="1"/>
          </p:cNvGraphicFramePr>
          <p:nvPr>
            <p:ph idx="1"/>
            <p:extLst>
              <p:ext uri="{D42A27DB-BD31-4B8C-83A1-F6EECF244321}">
                <p14:modId xmlns:p14="http://schemas.microsoft.com/office/powerpoint/2010/main" val="4102252397"/>
              </p:ext>
            </p:extLst>
          </p:nvPr>
        </p:nvGraphicFramePr>
        <p:xfrm>
          <a:off x="838199" y="2064160"/>
          <a:ext cx="4849091" cy="3519222"/>
        </p:xfrm>
        <a:graphic>
          <a:graphicData uri="http://schemas.openxmlformats.org/drawingml/2006/table">
            <a:tbl>
              <a:tblPr firstRow="1" firstCol="1" bandRow="1">
                <a:tableStyleId>{073A0DAA-6AF3-43AB-8588-CEC1D06C72B9}</a:tableStyleId>
              </a:tblPr>
              <a:tblGrid>
                <a:gridCol w="781138">
                  <a:extLst>
                    <a:ext uri="{9D8B030D-6E8A-4147-A177-3AD203B41FA5}">
                      <a16:colId xmlns:a16="http://schemas.microsoft.com/office/drawing/2014/main" val="960711709"/>
                    </a:ext>
                  </a:extLst>
                </a:gridCol>
                <a:gridCol w="983969">
                  <a:extLst>
                    <a:ext uri="{9D8B030D-6E8A-4147-A177-3AD203B41FA5}">
                      <a16:colId xmlns:a16="http://schemas.microsoft.com/office/drawing/2014/main" val="1180786490"/>
                    </a:ext>
                  </a:extLst>
                </a:gridCol>
                <a:gridCol w="999064">
                  <a:extLst>
                    <a:ext uri="{9D8B030D-6E8A-4147-A177-3AD203B41FA5}">
                      <a16:colId xmlns:a16="http://schemas.microsoft.com/office/drawing/2014/main" val="2090785570"/>
                    </a:ext>
                  </a:extLst>
                </a:gridCol>
                <a:gridCol w="1033025">
                  <a:extLst>
                    <a:ext uri="{9D8B030D-6E8A-4147-A177-3AD203B41FA5}">
                      <a16:colId xmlns:a16="http://schemas.microsoft.com/office/drawing/2014/main" val="230396039"/>
                    </a:ext>
                  </a:extLst>
                </a:gridCol>
                <a:gridCol w="1051895">
                  <a:extLst>
                    <a:ext uri="{9D8B030D-6E8A-4147-A177-3AD203B41FA5}">
                      <a16:colId xmlns:a16="http://schemas.microsoft.com/office/drawing/2014/main" val="3398975950"/>
                    </a:ext>
                  </a:extLst>
                </a:gridCol>
              </a:tblGrid>
              <a:tr h="762712">
                <a:tc>
                  <a:txBody>
                    <a:bodyPr/>
                    <a:lstStyle/>
                    <a:p>
                      <a:pPr marL="0" marR="0" algn="l">
                        <a:lnSpc>
                          <a:spcPct val="110000"/>
                        </a:lnSpc>
                        <a:spcBef>
                          <a:spcPts val="0"/>
                        </a:spcBef>
                        <a:spcAft>
                          <a:spcPts val="0"/>
                        </a:spcAft>
                      </a:pPr>
                      <a:r>
                        <a:rPr lang="en-US" sz="1000">
                          <a:effectLst/>
                        </a:rPr>
                        <a:t> </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900" err="1">
                          <a:effectLst/>
                        </a:rPr>
                        <a:t>kNN</a:t>
                      </a:r>
                      <a:r>
                        <a:rPr lang="en-US" sz="900">
                          <a:effectLst/>
                        </a:rPr>
                        <a:t> Regression </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900">
                          <a:effectLst/>
                        </a:rPr>
                        <a:t>Linear Regression</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900">
                          <a:effectLst/>
                        </a:rPr>
                        <a:t>Polynomial Regression</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l">
                        <a:lnSpc>
                          <a:spcPct val="110000"/>
                        </a:lnSpc>
                        <a:spcBef>
                          <a:spcPts val="0"/>
                        </a:spcBef>
                        <a:spcAft>
                          <a:spcPts val="0"/>
                        </a:spcAft>
                      </a:pPr>
                      <a:r>
                        <a:rPr lang="en-US" sz="900">
                          <a:effectLst/>
                        </a:rPr>
                        <a:t>Tree Forest</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3563467375"/>
                  </a:ext>
                </a:extLst>
              </a:tr>
              <a:tr h="460344">
                <a:tc>
                  <a:txBody>
                    <a:bodyPr/>
                    <a:lstStyle/>
                    <a:p>
                      <a:pPr marL="0" marR="0" algn="l">
                        <a:lnSpc>
                          <a:spcPct val="110000"/>
                        </a:lnSpc>
                        <a:spcBef>
                          <a:spcPts val="0"/>
                        </a:spcBef>
                        <a:spcAft>
                          <a:spcPts val="0"/>
                        </a:spcAft>
                      </a:pPr>
                      <a:r>
                        <a:rPr lang="en-US" sz="800">
                          <a:effectLst/>
                        </a:rPr>
                        <a:t>Accuracy</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0.7520</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0.5370</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0.6357</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0.7750</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176466929"/>
                  </a:ext>
                </a:extLst>
              </a:tr>
              <a:tr h="687739">
                <a:tc>
                  <a:txBody>
                    <a:bodyPr/>
                    <a:lstStyle/>
                    <a:p>
                      <a:pPr marL="0" marR="0" algn="l">
                        <a:lnSpc>
                          <a:spcPct val="110000"/>
                        </a:lnSpc>
                        <a:spcBef>
                          <a:spcPts val="0"/>
                        </a:spcBef>
                        <a:spcAft>
                          <a:spcPts val="0"/>
                        </a:spcAft>
                      </a:pPr>
                      <a:r>
                        <a:rPr lang="en-US" sz="800">
                          <a:effectLst/>
                        </a:rPr>
                        <a:t>Cross Val - Mean</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0.7622</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0.5398</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0.6424</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0.7786</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424555192"/>
                  </a:ext>
                </a:extLst>
              </a:tr>
              <a:tr h="687739">
                <a:tc>
                  <a:txBody>
                    <a:bodyPr/>
                    <a:lstStyle/>
                    <a:p>
                      <a:pPr marL="0" marR="0" algn="l">
                        <a:lnSpc>
                          <a:spcPct val="110000"/>
                        </a:lnSpc>
                        <a:spcBef>
                          <a:spcPts val="0"/>
                        </a:spcBef>
                        <a:spcAft>
                          <a:spcPts val="0"/>
                        </a:spcAft>
                      </a:pPr>
                      <a:r>
                        <a:rPr lang="en-US" sz="800">
                          <a:effectLst/>
                        </a:rPr>
                        <a:t>Cross Val - Std Dev</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0.0203</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0.0275</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0.0565</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0.0216</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091992816"/>
                  </a:ext>
                </a:extLst>
              </a:tr>
              <a:tr h="460344">
                <a:tc>
                  <a:txBody>
                    <a:bodyPr/>
                    <a:lstStyle/>
                    <a:p>
                      <a:pPr marL="0" marR="0" algn="l">
                        <a:lnSpc>
                          <a:spcPct val="110000"/>
                        </a:lnSpc>
                        <a:spcBef>
                          <a:spcPts val="0"/>
                        </a:spcBef>
                        <a:spcAft>
                          <a:spcPts val="0"/>
                        </a:spcAft>
                      </a:pPr>
                      <a:r>
                        <a:rPr lang="en-US" sz="800">
                          <a:effectLst/>
                        </a:rPr>
                        <a:t>MSE</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910.7867</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1875.214</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1474.5398</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910.7867</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2242956337"/>
                  </a:ext>
                </a:extLst>
              </a:tr>
              <a:tr h="460344">
                <a:tc>
                  <a:txBody>
                    <a:bodyPr/>
                    <a:lstStyle/>
                    <a:p>
                      <a:pPr marL="0" marR="0" algn="l">
                        <a:lnSpc>
                          <a:spcPct val="110000"/>
                        </a:lnSpc>
                        <a:spcBef>
                          <a:spcPts val="0"/>
                        </a:spcBef>
                        <a:spcAft>
                          <a:spcPts val="0"/>
                        </a:spcAft>
                      </a:pPr>
                      <a:r>
                        <a:rPr lang="en-US" sz="800">
                          <a:effectLst/>
                        </a:rPr>
                        <a:t>RMSE</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0.3018</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0.4329</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0.384</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10000"/>
                        </a:lnSpc>
                        <a:spcBef>
                          <a:spcPts val="0"/>
                        </a:spcBef>
                        <a:spcAft>
                          <a:spcPts val="0"/>
                        </a:spcAft>
                      </a:pPr>
                      <a:r>
                        <a:rPr lang="en-US" sz="900">
                          <a:effectLst/>
                        </a:rPr>
                        <a:t>0.3018</a:t>
                      </a:r>
                      <a:endParaRPr lang="en-US" sz="900">
                        <a:effectLst/>
                        <a:latin typeface="Linux Libertine"/>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621782546"/>
                  </a:ext>
                </a:extLst>
              </a:tr>
            </a:tbl>
          </a:graphicData>
        </a:graphic>
      </p:graphicFrame>
      <p:pic>
        <p:nvPicPr>
          <p:cNvPr id="3" name="Picture 4" descr="Chart, histogram&#10;&#10;Description automatically generated">
            <a:extLst>
              <a:ext uri="{FF2B5EF4-FFF2-40B4-BE49-F238E27FC236}">
                <a16:creationId xmlns:a16="http://schemas.microsoft.com/office/drawing/2014/main" id="{1138AF7E-AC66-4CFE-A68A-9BE1FBB0C08A}"/>
              </a:ext>
            </a:extLst>
          </p:cNvPr>
          <p:cNvPicPr>
            <a:picLocks noChangeAspect="1"/>
          </p:cNvPicPr>
          <p:nvPr/>
        </p:nvPicPr>
        <p:blipFill>
          <a:blip r:embed="rId5"/>
          <a:stretch>
            <a:fillRect/>
          </a:stretch>
        </p:blipFill>
        <p:spPr>
          <a:xfrm>
            <a:off x="6136341" y="2066209"/>
            <a:ext cx="5130052" cy="3498788"/>
          </a:xfrm>
          <a:prstGeom prst="rect">
            <a:avLst/>
          </a:prstGeom>
        </p:spPr>
      </p:pic>
      <p:sp>
        <p:nvSpPr>
          <p:cNvPr id="5" name="TextBox 4">
            <a:extLst>
              <a:ext uri="{FF2B5EF4-FFF2-40B4-BE49-F238E27FC236}">
                <a16:creationId xmlns:a16="http://schemas.microsoft.com/office/drawing/2014/main" id="{E1BCF840-F7B5-4B4C-B435-CA6538F30AAB}"/>
              </a:ext>
            </a:extLst>
          </p:cNvPr>
          <p:cNvSpPr txBox="1"/>
          <p:nvPr/>
        </p:nvSpPr>
        <p:spPr>
          <a:xfrm>
            <a:off x="6096000" y="1690688"/>
            <a:ext cx="3064878" cy="369332"/>
          </a:xfrm>
          <a:prstGeom prst="rect">
            <a:avLst/>
          </a:prstGeom>
          <a:noFill/>
        </p:spPr>
        <p:txBody>
          <a:bodyPr wrap="none" rtlCol="0">
            <a:spAutoFit/>
          </a:bodyPr>
          <a:lstStyle/>
          <a:p>
            <a:r>
              <a:rPr lang="en-US">
                <a:solidFill>
                  <a:schemeClr val="bg1"/>
                </a:solidFill>
              </a:rPr>
              <a:t>Best fit: Tree Forest Regression</a:t>
            </a:r>
          </a:p>
        </p:txBody>
      </p:sp>
    </p:spTree>
    <p:extLst>
      <p:ext uri="{BB962C8B-B14F-4D97-AF65-F5344CB8AC3E}">
        <p14:creationId xmlns:p14="http://schemas.microsoft.com/office/powerpoint/2010/main" val="2961086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Data Set</vt:lpstr>
      <vt:lpstr>Data Exploration</vt:lpstr>
      <vt:lpstr>Data Preparation</vt:lpstr>
      <vt:lpstr>Feature Selection and Models</vt:lpstr>
      <vt:lpstr>Hyperparameter Selection</vt:lpstr>
      <vt:lpstr>All Features</vt:lpstr>
      <vt:lpstr>Backwards Elimination</vt:lpstr>
      <vt:lpstr>Regression After PCA</vt:lpstr>
      <vt:lpstr>Regression After Kernel PCA</vt:lpstr>
      <vt:lpstr>Overall Results and Conclusion</vt:lpstr>
      <vt:lpstr>What we could have done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3</cp:revision>
  <dcterms:created xsi:type="dcterms:W3CDTF">2020-11-28T16:41:39Z</dcterms:created>
  <dcterms:modified xsi:type="dcterms:W3CDTF">2020-12-08T21:56:54Z</dcterms:modified>
</cp:coreProperties>
</file>