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90" r:id="rId1"/>
  </p:sldMasterIdLst>
  <p:notesMasterIdLst>
    <p:notesMasterId r:id="rId12"/>
  </p:notesMasterIdLst>
  <p:sldIdLst>
    <p:sldId id="256" r:id="rId2"/>
    <p:sldId id="257" r:id="rId3"/>
    <p:sldId id="258" r:id="rId4"/>
    <p:sldId id="263" r:id="rId5"/>
    <p:sldId id="259" r:id="rId6"/>
    <p:sldId id="260" r:id="rId7"/>
    <p:sldId id="261"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87" autoAdjust="0"/>
  </p:normalViewPr>
  <p:slideViewPr>
    <p:cSldViewPr snapToGrid="0">
      <p:cViewPr varScale="1">
        <p:scale>
          <a:sx n="134" d="100"/>
          <a:sy n="134" d="100"/>
        </p:scale>
        <p:origin x="1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20766-4252-416D-AFA4-0B087296E42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1AD4007-1A0E-494B-BFBE-CD9E43DFDD5A}">
      <dgm:prSet/>
      <dgm:spPr/>
      <dgm:t>
        <a:bodyPr/>
        <a:lstStyle/>
        <a:p>
          <a:r>
            <a:rPr lang="en-US"/>
            <a:t>App Security/Authentication</a:t>
          </a:r>
        </a:p>
      </dgm:t>
    </dgm:pt>
    <dgm:pt modelId="{96E1E744-3DBB-49D5-88F0-3B142EBAA582}" type="parTrans" cxnId="{6A3F397D-3D80-4A87-A997-A4A9AD96C8E1}">
      <dgm:prSet/>
      <dgm:spPr/>
      <dgm:t>
        <a:bodyPr/>
        <a:lstStyle/>
        <a:p>
          <a:endParaRPr lang="en-US"/>
        </a:p>
      </dgm:t>
    </dgm:pt>
    <dgm:pt modelId="{9554DD88-8EF8-428E-B4E1-D81B2BB5B3C1}" type="sibTrans" cxnId="{6A3F397D-3D80-4A87-A997-A4A9AD96C8E1}">
      <dgm:prSet/>
      <dgm:spPr/>
      <dgm:t>
        <a:bodyPr/>
        <a:lstStyle/>
        <a:p>
          <a:endParaRPr lang="en-US"/>
        </a:p>
      </dgm:t>
    </dgm:pt>
    <dgm:pt modelId="{33555424-7DBE-4148-AC0C-E1CD03003F39}">
      <dgm:prSet/>
      <dgm:spPr/>
      <dgm:t>
        <a:bodyPr/>
        <a:lstStyle/>
        <a:p>
          <a:r>
            <a:rPr lang="en-US" dirty="0"/>
            <a:t>IOS MDM App Authentication</a:t>
          </a:r>
        </a:p>
      </dgm:t>
    </dgm:pt>
    <dgm:pt modelId="{1C29FA0D-1430-4E58-A674-EDB848E1653A}" type="parTrans" cxnId="{D98AD825-1E3F-4460-91BA-054DAF16762E}">
      <dgm:prSet/>
      <dgm:spPr/>
      <dgm:t>
        <a:bodyPr/>
        <a:lstStyle/>
        <a:p>
          <a:endParaRPr lang="en-US"/>
        </a:p>
      </dgm:t>
    </dgm:pt>
    <dgm:pt modelId="{1956BADF-0BFB-4CDA-B11B-2062CA8B53D3}" type="sibTrans" cxnId="{D98AD825-1E3F-4460-91BA-054DAF16762E}">
      <dgm:prSet/>
      <dgm:spPr/>
      <dgm:t>
        <a:bodyPr/>
        <a:lstStyle/>
        <a:p>
          <a:endParaRPr lang="en-US"/>
        </a:p>
      </dgm:t>
    </dgm:pt>
    <dgm:pt modelId="{8BACB2B8-07DB-4C28-B5B6-4915A1B29A55}">
      <dgm:prSet/>
      <dgm:spPr/>
      <dgm:t>
        <a:bodyPr/>
        <a:lstStyle/>
        <a:p>
          <a:r>
            <a:rPr lang="en-US" dirty="0"/>
            <a:t>Android MDM App Authentication</a:t>
          </a:r>
        </a:p>
      </dgm:t>
    </dgm:pt>
    <dgm:pt modelId="{05064B93-9A26-46EF-992F-56F0CACAE951}" type="parTrans" cxnId="{F7919A5A-7A09-48EA-8647-D52F4F3B537A}">
      <dgm:prSet/>
      <dgm:spPr/>
      <dgm:t>
        <a:bodyPr/>
        <a:lstStyle/>
        <a:p>
          <a:endParaRPr lang="en-US"/>
        </a:p>
      </dgm:t>
    </dgm:pt>
    <dgm:pt modelId="{E8BF8E5C-B7DB-4230-927F-4FE73A09BABD}" type="sibTrans" cxnId="{F7919A5A-7A09-48EA-8647-D52F4F3B537A}">
      <dgm:prSet/>
      <dgm:spPr/>
      <dgm:t>
        <a:bodyPr/>
        <a:lstStyle/>
        <a:p>
          <a:endParaRPr lang="en-US"/>
        </a:p>
      </dgm:t>
    </dgm:pt>
    <dgm:pt modelId="{9368D78A-F90E-4AF8-BE98-E14D8DCFADDE}">
      <dgm:prSet/>
      <dgm:spPr/>
      <dgm:t>
        <a:bodyPr/>
        <a:lstStyle/>
        <a:p>
          <a:r>
            <a:rPr lang="en-US"/>
            <a:t>Other Device MDM Authentication</a:t>
          </a:r>
        </a:p>
      </dgm:t>
    </dgm:pt>
    <dgm:pt modelId="{1AA4B2BD-7920-45E9-93E1-38DF110F39EC}" type="parTrans" cxnId="{AD407DC7-95DA-407B-A87E-1B1E6E5F9984}">
      <dgm:prSet/>
      <dgm:spPr/>
      <dgm:t>
        <a:bodyPr/>
        <a:lstStyle/>
        <a:p>
          <a:endParaRPr lang="en-US"/>
        </a:p>
      </dgm:t>
    </dgm:pt>
    <dgm:pt modelId="{F14E1B0C-7628-46EF-A3B1-A03675046312}" type="sibTrans" cxnId="{AD407DC7-95DA-407B-A87E-1B1E6E5F9984}">
      <dgm:prSet/>
      <dgm:spPr/>
      <dgm:t>
        <a:bodyPr/>
        <a:lstStyle/>
        <a:p>
          <a:endParaRPr lang="en-US"/>
        </a:p>
      </dgm:t>
    </dgm:pt>
    <dgm:pt modelId="{5C695147-657D-4626-BD86-9B25AFE84D9D}">
      <dgm:prSet/>
      <dgm:spPr/>
      <dgm:t>
        <a:bodyPr/>
        <a:lstStyle/>
        <a:p>
          <a:r>
            <a:rPr lang="en-US" dirty="0"/>
            <a:t>Questions/Concerns</a:t>
          </a:r>
        </a:p>
      </dgm:t>
    </dgm:pt>
    <dgm:pt modelId="{6FBED470-4143-42F4-8B01-F39E8469EBCC}" type="parTrans" cxnId="{1BF25E6E-BAD6-414D-B705-C91395C5F713}">
      <dgm:prSet/>
      <dgm:spPr/>
      <dgm:t>
        <a:bodyPr/>
        <a:lstStyle/>
        <a:p>
          <a:endParaRPr lang="en-US"/>
        </a:p>
      </dgm:t>
    </dgm:pt>
    <dgm:pt modelId="{61CC8B8A-C320-4560-AFA2-FF4BC6D72416}" type="sibTrans" cxnId="{1BF25E6E-BAD6-414D-B705-C91395C5F713}">
      <dgm:prSet/>
      <dgm:spPr/>
      <dgm:t>
        <a:bodyPr/>
        <a:lstStyle/>
        <a:p>
          <a:endParaRPr lang="en-US"/>
        </a:p>
      </dgm:t>
    </dgm:pt>
    <dgm:pt modelId="{55F06BA4-5178-4C83-A637-396C827391A0}">
      <dgm:prSet/>
      <dgm:spPr/>
      <dgm:t>
        <a:bodyPr/>
        <a:lstStyle/>
        <a:p>
          <a:r>
            <a:rPr lang="en-US"/>
            <a:t>Next Weeks Ideas</a:t>
          </a:r>
        </a:p>
      </dgm:t>
    </dgm:pt>
    <dgm:pt modelId="{0F5F5177-5F83-4B78-B660-13A23BD9B53E}" type="parTrans" cxnId="{52B3B08E-B16A-4E81-A5CC-1777C056768A}">
      <dgm:prSet/>
      <dgm:spPr/>
      <dgm:t>
        <a:bodyPr/>
        <a:lstStyle/>
        <a:p>
          <a:endParaRPr lang="en-US"/>
        </a:p>
      </dgm:t>
    </dgm:pt>
    <dgm:pt modelId="{C7A0C0CA-C4A9-477A-AE62-A9E3579CB817}" type="sibTrans" cxnId="{52B3B08E-B16A-4E81-A5CC-1777C056768A}">
      <dgm:prSet/>
      <dgm:spPr/>
      <dgm:t>
        <a:bodyPr/>
        <a:lstStyle/>
        <a:p>
          <a:endParaRPr lang="en-US"/>
        </a:p>
      </dgm:t>
    </dgm:pt>
    <dgm:pt modelId="{986F01C5-52FB-4D2A-8760-3540BB983021}" type="pres">
      <dgm:prSet presAssocID="{B5920766-4252-416D-AFA4-0B087296E429}" presName="linear" presStyleCnt="0">
        <dgm:presLayoutVars>
          <dgm:dir/>
          <dgm:animLvl val="lvl"/>
          <dgm:resizeHandles val="exact"/>
        </dgm:presLayoutVars>
      </dgm:prSet>
      <dgm:spPr/>
    </dgm:pt>
    <dgm:pt modelId="{D66CFE26-DB12-4A7C-9598-A07CE33F485D}" type="pres">
      <dgm:prSet presAssocID="{C1AD4007-1A0E-494B-BFBE-CD9E43DFDD5A}" presName="parentLin" presStyleCnt="0"/>
      <dgm:spPr/>
    </dgm:pt>
    <dgm:pt modelId="{06349C47-AB5E-4C65-99F6-3E4C4E47A57D}" type="pres">
      <dgm:prSet presAssocID="{C1AD4007-1A0E-494B-BFBE-CD9E43DFDD5A}" presName="parentLeftMargin" presStyleLbl="node1" presStyleIdx="0" presStyleCnt="6"/>
      <dgm:spPr/>
    </dgm:pt>
    <dgm:pt modelId="{A6516E87-8449-4B8C-91CF-0C0A339A70EF}" type="pres">
      <dgm:prSet presAssocID="{C1AD4007-1A0E-494B-BFBE-CD9E43DFDD5A}" presName="parentText" presStyleLbl="node1" presStyleIdx="0" presStyleCnt="6">
        <dgm:presLayoutVars>
          <dgm:chMax val="0"/>
          <dgm:bulletEnabled val="1"/>
        </dgm:presLayoutVars>
      </dgm:prSet>
      <dgm:spPr/>
    </dgm:pt>
    <dgm:pt modelId="{939987F9-2C76-4AE8-BBCA-337A3D6AE0EC}" type="pres">
      <dgm:prSet presAssocID="{C1AD4007-1A0E-494B-BFBE-CD9E43DFDD5A}" presName="negativeSpace" presStyleCnt="0"/>
      <dgm:spPr/>
    </dgm:pt>
    <dgm:pt modelId="{B034B6D4-A948-491D-B293-18EFCBAC4146}" type="pres">
      <dgm:prSet presAssocID="{C1AD4007-1A0E-494B-BFBE-CD9E43DFDD5A}" presName="childText" presStyleLbl="conFgAcc1" presStyleIdx="0" presStyleCnt="6">
        <dgm:presLayoutVars>
          <dgm:bulletEnabled val="1"/>
        </dgm:presLayoutVars>
      </dgm:prSet>
      <dgm:spPr/>
    </dgm:pt>
    <dgm:pt modelId="{626BB128-028C-4951-9694-E9D030EE040A}" type="pres">
      <dgm:prSet presAssocID="{9554DD88-8EF8-428E-B4E1-D81B2BB5B3C1}" presName="spaceBetweenRectangles" presStyleCnt="0"/>
      <dgm:spPr/>
    </dgm:pt>
    <dgm:pt modelId="{9F332C9D-965B-47ED-9185-6A30189EF483}" type="pres">
      <dgm:prSet presAssocID="{33555424-7DBE-4148-AC0C-E1CD03003F39}" presName="parentLin" presStyleCnt="0"/>
      <dgm:spPr/>
    </dgm:pt>
    <dgm:pt modelId="{40C08C9B-777B-46FE-AF04-01E880F3C92F}" type="pres">
      <dgm:prSet presAssocID="{33555424-7DBE-4148-AC0C-E1CD03003F39}" presName="parentLeftMargin" presStyleLbl="node1" presStyleIdx="0" presStyleCnt="6"/>
      <dgm:spPr/>
    </dgm:pt>
    <dgm:pt modelId="{B9F3C7CE-77CF-45FF-A996-B6E76F0BEA39}" type="pres">
      <dgm:prSet presAssocID="{33555424-7DBE-4148-AC0C-E1CD03003F39}" presName="parentText" presStyleLbl="node1" presStyleIdx="1" presStyleCnt="6">
        <dgm:presLayoutVars>
          <dgm:chMax val="0"/>
          <dgm:bulletEnabled val="1"/>
        </dgm:presLayoutVars>
      </dgm:prSet>
      <dgm:spPr/>
    </dgm:pt>
    <dgm:pt modelId="{D42E0E9C-900A-4D87-91C6-3841D708C9F8}" type="pres">
      <dgm:prSet presAssocID="{33555424-7DBE-4148-AC0C-E1CD03003F39}" presName="negativeSpace" presStyleCnt="0"/>
      <dgm:spPr/>
    </dgm:pt>
    <dgm:pt modelId="{35C12338-3F74-44F7-9853-A43AF818B96E}" type="pres">
      <dgm:prSet presAssocID="{33555424-7DBE-4148-AC0C-E1CD03003F39}" presName="childText" presStyleLbl="conFgAcc1" presStyleIdx="1" presStyleCnt="6">
        <dgm:presLayoutVars>
          <dgm:bulletEnabled val="1"/>
        </dgm:presLayoutVars>
      </dgm:prSet>
      <dgm:spPr/>
    </dgm:pt>
    <dgm:pt modelId="{7BDB90D3-FADF-43C2-B00D-04C70EFC1E37}" type="pres">
      <dgm:prSet presAssocID="{1956BADF-0BFB-4CDA-B11B-2062CA8B53D3}" presName="spaceBetweenRectangles" presStyleCnt="0"/>
      <dgm:spPr/>
    </dgm:pt>
    <dgm:pt modelId="{AF31F907-4AB7-472D-8304-C1934758523A}" type="pres">
      <dgm:prSet presAssocID="{8BACB2B8-07DB-4C28-B5B6-4915A1B29A55}" presName="parentLin" presStyleCnt="0"/>
      <dgm:spPr/>
    </dgm:pt>
    <dgm:pt modelId="{B8DEAB28-2AA3-4162-A986-709DA0F95EFD}" type="pres">
      <dgm:prSet presAssocID="{8BACB2B8-07DB-4C28-B5B6-4915A1B29A55}" presName="parentLeftMargin" presStyleLbl="node1" presStyleIdx="1" presStyleCnt="6"/>
      <dgm:spPr/>
    </dgm:pt>
    <dgm:pt modelId="{F113114A-C894-4601-9368-3D2EAC6D0864}" type="pres">
      <dgm:prSet presAssocID="{8BACB2B8-07DB-4C28-B5B6-4915A1B29A55}" presName="parentText" presStyleLbl="node1" presStyleIdx="2" presStyleCnt="6">
        <dgm:presLayoutVars>
          <dgm:chMax val="0"/>
          <dgm:bulletEnabled val="1"/>
        </dgm:presLayoutVars>
      </dgm:prSet>
      <dgm:spPr/>
    </dgm:pt>
    <dgm:pt modelId="{2EAF0BBB-D052-4AD3-A920-3F8CCF9FBB67}" type="pres">
      <dgm:prSet presAssocID="{8BACB2B8-07DB-4C28-B5B6-4915A1B29A55}" presName="negativeSpace" presStyleCnt="0"/>
      <dgm:spPr/>
    </dgm:pt>
    <dgm:pt modelId="{AD32067F-5921-42B4-8433-FF6DA1E9F7D3}" type="pres">
      <dgm:prSet presAssocID="{8BACB2B8-07DB-4C28-B5B6-4915A1B29A55}" presName="childText" presStyleLbl="conFgAcc1" presStyleIdx="2" presStyleCnt="6">
        <dgm:presLayoutVars>
          <dgm:bulletEnabled val="1"/>
        </dgm:presLayoutVars>
      </dgm:prSet>
      <dgm:spPr/>
    </dgm:pt>
    <dgm:pt modelId="{0CC0A40E-351E-4DA1-99B3-88E4340C9884}" type="pres">
      <dgm:prSet presAssocID="{E8BF8E5C-B7DB-4230-927F-4FE73A09BABD}" presName="spaceBetweenRectangles" presStyleCnt="0"/>
      <dgm:spPr/>
    </dgm:pt>
    <dgm:pt modelId="{8C591F78-1894-40DE-B11A-60141A175BB6}" type="pres">
      <dgm:prSet presAssocID="{9368D78A-F90E-4AF8-BE98-E14D8DCFADDE}" presName="parentLin" presStyleCnt="0"/>
      <dgm:spPr/>
    </dgm:pt>
    <dgm:pt modelId="{85A5FD46-A8D3-42B1-B5FF-FE070F1F3D44}" type="pres">
      <dgm:prSet presAssocID="{9368D78A-F90E-4AF8-BE98-E14D8DCFADDE}" presName="parentLeftMargin" presStyleLbl="node1" presStyleIdx="2" presStyleCnt="6"/>
      <dgm:spPr/>
    </dgm:pt>
    <dgm:pt modelId="{71FC3BDE-0225-47C2-B1C7-E22688E4D160}" type="pres">
      <dgm:prSet presAssocID="{9368D78A-F90E-4AF8-BE98-E14D8DCFADDE}" presName="parentText" presStyleLbl="node1" presStyleIdx="3" presStyleCnt="6">
        <dgm:presLayoutVars>
          <dgm:chMax val="0"/>
          <dgm:bulletEnabled val="1"/>
        </dgm:presLayoutVars>
      </dgm:prSet>
      <dgm:spPr/>
    </dgm:pt>
    <dgm:pt modelId="{CFA7DCDD-21F0-4306-ADBE-4C308BE96F3B}" type="pres">
      <dgm:prSet presAssocID="{9368D78A-F90E-4AF8-BE98-E14D8DCFADDE}" presName="negativeSpace" presStyleCnt="0"/>
      <dgm:spPr/>
    </dgm:pt>
    <dgm:pt modelId="{A8AFB3BB-31B7-4B1C-946E-2386F1BF34DA}" type="pres">
      <dgm:prSet presAssocID="{9368D78A-F90E-4AF8-BE98-E14D8DCFADDE}" presName="childText" presStyleLbl="conFgAcc1" presStyleIdx="3" presStyleCnt="6">
        <dgm:presLayoutVars>
          <dgm:bulletEnabled val="1"/>
        </dgm:presLayoutVars>
      </dgm:prSet>
      <dgm:spPr/>
    </dgm:pt>
    <dgm:pt modelId="{F0569DB4-FF55-4933-80D0-7958FCBFC9E1}" type="pres">
      <dgm:prSet presAssocID="{F14E1B0C-7628-46EF-A3B1-A03675046312}" presName="spaceBetweenRectangles" presStyleCnt="0"/>
      <dgm:spPr/>
    </dgm:pt>
    <dgm:pt modelId="{5590734D-4890-4818-AD53-BA7BDE0F2C53}" type="pres">
      <dgm:prSet presAssocID="{5C695147-657D-4626-BD86-9B25AFE84D9D}" presName="parentLin" presStyleCnt="0"/>
      <dgm:spPr/>
    </dgm:pt>
    <dgm:pt modelId="{3E2D09CF-E48A-4CA9-83E4-701B8B48B1F7}" type="pres">
      <dgm:prSet presAssocID="{5C695147-657D-4626-BD86-9B25AFE84D9D}" presName="parentLeftMargin" presStyleLbl="node1" presStyleIdx="3" presStyleCnt="6"/>
      <dgm:spPr/>
    </dgm:pt>
    <dgm:pt modelId="{5C63F100-B284-4110-9046-388CBA61E262}" type="pres">
      <dgm:prSet presAssocID="{5C695147-657D-4626-BD86-9B25AFE84D9D}" presName="parentText" presStyleLbl="node1" presStyleIdx="4" presStyleCnt="6">
        <dgm:presLayoutVars>
          <dgm:chMax val="0"/>
          <dgm:bulletEnabled val="1"/>
        </dgm:presLayoutVars>
      </dgm:prSet>
      <dgm:spPr/>
    </dgm:pt>
    <dgm:pt modelId="{7952E384-404D-42D6-A4A2-5612166F724E}" type="pres">
      <dgm:prSet presAssocID="{5C695147-657D-4626-BD86-9B25AFE84D9D}" presName="negativeSpace" presStyleCnt="0"/>
      <dgm:spPr/>
    </dgm:pt>
    <dgm:pt modelId="{E60E7FB7-2D30-40C6-83DE-88F05430B843}" type="pres">
      <dgm:prSet presAssocID="{5C695147-657D-4626-BD86-9B25AFE84D9D}" presName="childText" presStyleLbl="conFgAcc1" presStyleIdx="4" presStyleCnt="6">
        <dgm:presLayoutVars>
          <dgm:bulletEnabled val="1"/>
        </dgm:presLayoutVars>
      </dgm:prSet>
      <dgm:spPr/>
    </dgm:pt>
    <dgm:pt modelId="{6B9C0BBB-F606-4C3F-93BE-49C6F96D1F9B}" type="pres">
      <dgm:prSet presAssocID="{61CC8B8A-C320-4560-AFA2-FF4BC6D72416}" presName="spaceBetweenRectangles" presStyleCnt="0"/>
      <dgm:spPr/>
    </dgm:pt>
    <dgm:pt modelId="{9680D66A-5AEC-41B0-A50E-50BA8110F68A}" type="pres">
      <dgm:prSet presAssocID="{55F06BA4-5178-4C83-A637-396C827391A0}" presName="parentLin" presStyleCnt="0"/>
      <dgm:spPr/>
    </dgm:pt>
    <dgm:pt modelId="{49FDB2F8-D5CE-4A2A-BB2C-37737BD08DCD}" type="pres">
      <dgm:prSet presAssocID="{55F06BA4-5178-4C83-A637-396C827391A0}" presName="parentLeftMargin" presStyleLbl="node1" presStyleIdx="4" presStyleCnt="6"/>
      <dgm:spPr/>
    </dgm:pt>
    <dgm:pt modelId="{BA9484A0-762B-4852-B01F-D73B11013516}" type="pres">
      <dgm:prSet presAssocID="{55F06BA4-5178-4C83-A637-396C827391A0}" presName="parentText" presStyleLbl="node1" presStyleIdx="5" presStyleCnt="6">
        <dgm:presLayoutVars>
          <dgm:chMax val="0"/>
          <dgm:bulletEnabled val="1"/>
        </dgm:presLayoutVars>
      </dgm:prSet>
      <dgm:spPr/>
    </dgm:pt>
    <dgm:pt modelId="{0148E789-C480-4294-92BC-AB8D1753D2FB}" type="pres">
      <dgm:prSet presAssocID="{55F06BA4-5178-4C83-A637-396C827391A0}" presName="negativeSpace" presStyleCnt="0"/>
      <dgm:spPr/>
    </dgm:pt>
    <dgm:pt modelId="{88283616-CF56-4AFA-B38C-E0C8DC72BB2C}" type="pres">
      <dgm:prSet presAssocID="{55F06BA4-5178-4C83-A637-396C827391A0}" presName="childText" presStyleLbl="conFgAcc1" presStyleIdx="5" presStyleCnt="6">
        <dgm:presLayoutVars>
          <dgm:bulletEnabled val="1"/>
        </dgm:presLayoutVars>
      </dgm:prSet>
      <dgm:spPr/>
    </dgm:pt>
  </dgm:ptLst>
  <dgm:cxnLst>
    <dgm:cxn modelId="{326CB200-86B1-4057-A4F8-0B7120FAF76A}" type="presOf" srcId="{8BACB2B8-07DB-4C28-B5B6-4915A1B29A55}" destId="{F113114A-C894-4601-9368-3D2EAC6D0864}" srcOrd="1" destOrd="0" presId="urn:microsoft.com/office/officeart/2005/8/layout/list1"/>
    <dgm:cxn modelId="{15D1580F-042D-4258-B59F-07571A09236D}" type="presOf" srcId="{5C695147-657D-4626-BD86-9B25AFE84D9D}" destId="{5C63F100-B284-4110-9046-388CBA61E262}" srcOrd="1" destOrd="0" presId="urn:microsoft.com/office/officeart/2005/8/layout/list1"/>
    <dgm:cxn modelId="{D98AD825-1E3F-4460-91BA-054DAF16762E}" srcId="{B5920766-4252-416D-AFA4-0B087296E429}" destId="{33555424-7DBE-4148-AC0C-E1CD03003F39}" srcOrd="1" destOrd="0" parTransId="{1C29FA0D-1430-4E58-A674-EDB848E1653A}" sibTransId="{1956BADF-0BFB-4CDA-B11B-2062CA8B53D3}"/>
    <dgm:cxn modelId="{B3FCFD2E-0ECE-4ABF-A9FA-E5ED50861623}" type="presOf" srcId="{B5920766-4252-416D-AFA4-0B087296E429}" destId="{986F01C5-52FB-4D2A-8760-3540BB983021}" srcOrd="0" destOrd="0" presId="urn:microsoft.com/office/officeart/2005/8/layout/list1"/>
    <dgm:cxn modelId="{3C4C5C38-3ECE-44AB-ABBE-05E1EA591C48}" type="presOf" srcId="{C1AD4007-1A0E-494B-BFBE-CD9E43DFDD5A}" destId="{06349C47-AB5E-4C65-99F6-3E4C4E47A57D}" srcOrd="0" destOrd="0" presId="urn:microsoft.com/office/officeart/2005/8/layout/list1"/>
    <dgm:cxn modelId="{5A97735B-2C3D-4AD4-8AE5-75157046DE9A}" type="presOf" srcId="{55F06BA4-5178-4C83-A637-396C827391A0}" destId="{BA9484A0-762B-4852-B01F-D73B11013516}" srcOrd="1" destOrd="0" presId="urn:microsoft.com/office/officeart/2005/8/layout/list1"/>
    <dgm:cxn modelId="{786EBB64-8B37-4C7D-8F7F-31BF4086046E}" type="presOf" srcId="{33555424-7DBE-4148-AC0C-E1CD03003F39}" destId="{B9F3C7CE-77CF-45FF-A996-B6E76F0BEA39}" srcOrd="1" destOrd="0" presId="urn:microsoft.com/office/officeart/2005/8/layout/list1"/>
    <dgm:cxn modelId="{1BF25E6E-BAD6-414D-B705-C91395C5F713}" srcId="{B5920766-4252-416D-AFA4-0B087296E429}" destId="{5C695147-657D-4626-BD86-9B25AFE84D9D}" srcOrd="4" destOrd="0" parTransId="{6FBED470-4143-42F4-8B01-F39E8469EBCC}" sibTransId="{61CC8B8A-C320-4560-AFA2-FF4BC6D72416}"/>
    <dgm:cxn modelId="{F7919A5A-7A09-48EA-8647-D52F4F3B537A}" srcId="{B5920766-4252-416D-AFA4-0B087296E429}" destId="{8BACB2B8-07DB-4C28-B5B6-4915A1B29A55}" srcOrd="2" destOrd="0" parTransId="{05064B93-9A26-46EF-992F-56F0CACAE951}" sibTransId="{E8BF8E5C-B7DB-4230-927F-4FE73A09BABD}"/>
    <dgm:cxn modelId="{6A3F397D-3D80-4A87-A997-A4A9AD96C8E1}" srcId="{B5920766-4252-416D-AFA4-0B087296E429}" destId="{C1AD4007-1A0E-494B-BFBE-CD9E43DFDD5A}" srcOrd="0" destOrd="0" parTransId="{96E1E744-3DBB-49D5-88F0-3B142EBAA582}" sibTransId="{9554DD88-8EF8-428E-B4E1-D81B2BB5B3C1}"/>
    <dgm:cxn modelId="{B743D38C-AB83-4831-9DCF-7C3C282F9FF2}" type="presOf" srcId="{C1AD4007-1A0E-494B-BFBE-CD9E43DFDD5A}" destId="{A6516E87-8449-4B8C-91CF-0C0A339A70EF}" srcOrd="1" destOrd="0" presId="urn:microsoft.com/office/officeart/2005/8/layout/list1"/>
    <dgm:cxn modelId="{52B3B08E-B16A-4E81-A5CC-1777C056768A}" srcId="{B5920766-4252-416D-AFA4-0B087296E429}" destId="{55F06BA4-5178-4C83-A637-396C827391A0}" srcOrd="5" destOrd="0" parTransId="{0F5F5177-5F83-4B78-B660-13A23BD9B53E}" sibTransId="{C7A0C0CA-C4A9-477A-AE62-A9E3579CB817}"/>
    <dgm:cxn modelId="{745F04AC-323B-4B42-B207-E9C6984A290F}" type="presOf" srcId="{9368D78A-F90E-4AF8-BE98-E14D8DCFADDE}" destId="{71FC3BDE-0225-47C2-B1C7-E22688E4D160}" srcOrd="1" destOrd="0" presId="urn:microsoft.com/office/officeart/2005/8/layout/list1"/>
    <dgm:cxn modelId="{F95C2BAF-D553-4E7A-BE63-76ACB0E26AA3}" type="presOf" srcId="{9368D78A-F90E-4AF8-BE98-E14D8DCFADDE}" destId="{85A5FD46-A8D3-42B1-B5FF-FE070F1F3D44}" srcOrd="0" destOrd="0" presId="urn:microsoft.com/office/officeart/2005/8/layout/list1"/>
    <dgm:cxn modelId="{E49C2BC3-9FCE-4CE7-A443-CC7819B2A1AD}" type="presOf" srcId="{8BACB2B8-07DB-4C28-B5B6-4915A1B29A55}" destId="{B8DEAB28-2AA3-4162-A986-709DA0F95EFD}" srcOrd="0" destOrd="0" presId="urn:microsoft.com/office/officeart/2005/8/layout/list1"/>
    <dgm:cxn modelId="{AD407DC7-95DA-407B-A87E-1B1E6E5F9984}" srcId="{B5920766-4252-416D-AFA4-0B087296E429}" destId="{9368D78A-F90E-4AF8-BE98-E14D8DCFADDE}" srcOrd="3" destOrd="0" parTransId="{1AA4B2BD-7920-45E9-93E1-38DF110F39EC}" sibTransId="{F14E1B0C-7628-46EF-A3B1-A03675046312}"/>
    <dgm:cxn modelId="{11BA0FE7-B09A-492D-AE32-5B8C8F1C7D24}" type="presOf" srcId="{33555424-7DBE-4148-AC0C-E1CD03003F39}" destId="{40C08C9B-777B-46FE-AF04-01E880F3C92F}" srcOrd="0" destOrd="0" presId="urn:microsoft.com/office/officeart/2005/8/layout/list1"/>
    <dgm:cxn modelId="{15AE8FF7-C1B9-4745-8F49-2CB805893A42}" type="presOf" srcId="{5C695147-657D-4626-BD86-9B25AFE84D9D}" destId="{3E2D09CF-E48A-4CA9-83E4-701B8B48B1F7}" srcOrd="0" destOrd="0" presId="urn:microsoft.com/office/officeart/2005/8/layout/list1"/>
    <dgm:cxn modelId="{505D8DF9-9B1D-4DF2-979E-F90FAD3CD11F}" type="presOf" srcId="{55F06BA4-5178-4C83-A637-396C827391A0}" destId="{49FDB2F8-D5CE-4A2A-BB2C-37737BD08DCD}" srcOrd="0" destOrd="0" presId="urn:microsoft.com/office/officeart/2005/8/layout/list1"/>
    <dgm:cxn modelId="{85093B6A-3BF0-4A98-A4CD-3E1842B29DBF}" type="presParOf" srcId="{986F01C5-52FB-4D2A-8760-3540BB983021}" destId="{D66CFE26-DB12-4A7C-9598-A07CE33F485D}" srcOrd="0" destOrd="0" presId="urn:microsoft.com/office/officeart/2005/8/layout/list1"/>
    <dgm:cxn modelId="{A2AF4C9F-54B3-4ED8-B602-067EC69E0060}" type="presParOf" srcId="{D66CFE26-DB12-4A7C-9598-A07CE33F485D}" destId="{06349C47-AB5E-4C65-99F6-3E4C4E47A57D}" srcOrd="0" destOrd="0" presId="urn:microsoft.com/office/officeart/2005/8/layout/list1"/>
    <dgm:cxn modelId="{A6DB35A0-01DC-4790-8A0F-BE56C15E1604}" type="presParOf" srcId="{D66CFE26-DB12-4A7C-9598-A07CE33F485D}" destId="{A6516E87-8449-4B8C-91CF-0C0A339A70EF}" srcOrd="1" destOrd="0" presId="urn:microsoft.com/office/officeart/2005/8/layout/list1"/>
    <dgm:cxn modelId="{5DA86C4A-6CF2-4BA6-AFDF-6EE6BACABD64}" type="presParOf" srcId="{986F01C5-52FB-4D2A-8760-3540BB983021}" destId="{939987F9-2C76-4AE8-BBCA-337A3D6AE0EC}" srcOrd="1" destOrd="0" presId="urn:microsoft.com/office/officeart/2005/8/layout/list1"/>
    <dgm:cxn modelId="{A51AD9FE-EEDE-418F-B045-83E1F86FAFCC}" type="presParOf" srcId="{986F01C5-52FB-4D2A-8760-3540BB983021}" destId="{B034B6D4-A948-491D-B293-18EFCBAC4146}" srcOrd="2" destOrd="0" presId="urn:microsoft.com/office/officeart/2005/8/layout/list1"/>
    <dgm:cxn modelId="{E3BD7563-CCDB-4E92-B6F2-6546DF1F0087}" type="presParOf" srcId="{986F01C5-52FB-4D2A-8760-3540BB983021}" destId="{626BB128-028C-4951-9694-E9D030EE040A}" srcOrd="3" destOrd="0" presId="urn:microsoft.com/office/officeart/2005/8/layout/list1"/>
    <dgm:cxn modelId="{BBED3195-B35F-49C7-BF4C-22D3AA94C137}" type="presParOf" srcId="{986F01C5-52FB-4D2A-8760-3540BB983021}" destId="{9F332C9D-965B-47ED-9185-6A30189EF483}" srcOrd="4" destOrd="0" presId="urn:microsoft.com/office/officeart/2005/8/layout/list1"/>
    <dgm:cxn modelId="{D209B151-D33E-4C26-83BC-F79F77B10E7E}" type="presParOf" srcId="{9F332C9D-965B-47ED-9185-6A30189EF483}" destId="{40C08C9B-777B-46FE-AF04-01E880F3C92F}" srcOrd="0" destOrd="0" presId="urn:microsoft.com/office/officeart/2005/8/layout/list1"/>
    <dgm:cxn modelId="{179B0F65-E222-4471-AAD7-F0BE66BEEEEF}" type="presParOf" srcId="{9F332C9D-965B-47ED-9185-6A30189EF483}" destId="{B9F3C7CE-77CF-45FF-A996-B6E76F0BEA39}" srcOrd="1" destOrd="0" presId="urn:microsoft.com/office/officeart/2005/8/layout/list1"/>
    <dgm:cxn modelId="{FE519CDB-95D4-4ACB-A908-0DD76275AE71}" type="presParOf" srcId="{986F01C5-52FB-4D2A-8760-3540BB983021}" destId="{D42E0E9C-900A-4D87-91C6-3841D708C9F8}" srcOrd="5" destOrd="0" presId="urn:microsoft.com/office/officeart/2005/8/layout/list1"/>
    <dgm:cxn modelId="{4D1CC83E-5B0E-4A45-863E-0F431B5A7026}" type="presParOf" srcId="{986F01C5-52FB-4D2A-8760-3540BB983021}" destId="{35C12338-3F74-44F7-9853-A43AF818B96E}" srcOrd="6" destOrd="0" presId="urn:microsoft.com/office/officeart/2005/8/layout/list1"/>
    <dgm:cxn modelId="{02203A84-286E-47AB-A0C7-131B6B04BA14}" type="presParOf" srcId="{986F01C5-52FB-4D2A-8760-3540BB983021}" destId="{7BDB90D3-FADF-43C2-B00D-04C70EFC1E37}" srcOrd="7" destOrd="0" presId="urn:microsoft.com/office/officeart/2005/8/layout/list1"/>
    <dgm:cxn modelId="{085EB21C-10C1-4B44-BA46-A2E2213A605C}" type="presParOf" srcId="{986F01C5-52FB-4D2A-8760-3540BB983021}" destId="{AF31F907-4AB7-472D-8304-C1934758523A}" srcOrd="8" destOrd="0" presId="urn:microsoft.com/office/officeart/2005/8/layout/list1"/>
    <dgm:cxn modelId="{310A60B0-36C3-4CAC-9C0C-423906373ADB}" type="presParOf" srcId="{AF31F907-4AB7-472D-8304-C1934758523A}" destId="{B8DEAB28-2AA3-4162-A986-709DA0F95EFD}" srcOrd="0" destOrd="0" presId="urn:microsoft.com/office/officeart/2005/8/layout/list1"/>
    <dgm:cxn modelId="{9261E73B-BC32-4F20-9E25-0D90611F924A}" type="presParOf" srcId="{AF31F907-4AB7-472D-8304-C1934758523A}" destId="{F113114A-C894-4601-9368-3D2EAC6D0864}" srcOrd="1" destOrd="0" presId="urn:microsoft.com/office/officeart/2005/8/layout/list1"/>
    <dgm:cxn modelId="{EBD01E0E-4CA9-4A12-979C-826F331AA311}" type="presParOf" srcId="{986F01C5-52FB-4D2A-8760-3540BB983021}" destId="{2EAF0BBB-D052-4AD3-A920-3F8CCF9FBB67}" srcOrd="9" destOrd="0" presId="urn:microsoft.com/office/officeart/2005/8/layout/list1"/>
    <dgm:cxn modelId="{26999F05-F7B8-4AFE-97E9-4EC515AC1D65}" type="presParOf" srcId="{986F01C5-52FB-4D2A-8760-3540BB983021}" destId="{AD32067F-5921-42B4-8433-FF6DA1E9F7D3}" srcOrd="10" destOrd="0" presId="urn:microsoft.com/office/officeart/2005/8/layout/list1"/>
    <dgm:cxn modelId="{25728995-D1B3-4518-A006-5A1B8867ECE1}" type="presParOf" srcId="{986F01C5-52FB-4D2A-8760-3540BB983021}" destId="{0CC0A40E-351E-4DA1-99B3-88E4340C9884}" srcOrd="11" destOrd="0" presId="urn:microsoft.com/office/officeart/2005/8/layout/list1"/>
    <dgm:cxn modelId="{D3F74984-EB5B-4E1E-9740-319EF3F2AB58}" type="presParOf" srcId="{986F01C5-52FB-4D2A-8760-3540BB983021}" destId="{8C591F78-1894-40DE-B11A-60141A175BB6}" srcOrd="12" destOrd="0" presId="urn:microsoft.com/office/officeart/2005/8/layout/list1"/>
    <dgm:cxn modelId="{0BF7B5AF-779F-472A-AACB-5A69026658F1}" type="presParOf" srcId="{8C591F78-1894-40DE-B11A-60141A175BB6}" destId="{85A5FD46-A8D3-42B1-B5FF-FE070F1F3D44}" srcOrd="0" destOrd="0" presId="urn:microsoft.com/office/officeart/2005/8/layout/list1"/>
    <dgm:cxn modelId="{ADA42070-2870-4EB1-BBAB-DDC91E5B7B02}" type="presParOf" srcId="{8C591F78-1894-40DE-B11A-60141A175BB6}" destId="{71FC3BDE-0225-47C2-B1C7-E22688E4D160}" srcOrd="1" destOrd="0" presId="urn:microsoft.com/office/officeart/2005/8/layout/list1"/>
    <dgm:cxn modelId="{D2D131FB-054D-4DEC-AAE3-FD8A8CAEA0CD}" type="presParOf" srcId="{986F01C5-52FB-4D2A-8760-3540BB983021}" destId="{CFA7DCDD-21F0-4306-ADBE-4C308BE96F3B}" srcOrd="13" destOrd="0" presId="urn:microsoft.com/office/officeart/2005/8/layout/list1"/>
    <dgm:cxn modelId="{53AFCA22-E550-4AA0-80D3-1D7ED7424D95}" type="presParOf" srcId="{986F01C5-52FB-4D2A-8760-3540BB983021}" destId="{A8AFB3BB-31B7-4B1C-946E-2386F1BF34DA}" srcOrd="14" destOrd="0" presId="urn:microsoft.com/office/officeart/2005/8/layout/list1"/>
    <dgm:cxn modelId="{262F64BB-0E3F-4687-98C5-D19DF62F734A}" type="presParOf" srcId="{986F01C5-52FB-4D2A-8760-3540BB983021}" destId="{F0569DB4-FF55-4933-80D0-7958FCBFC9E1}" srcOrd="15" destOrd="0" presId="urn:microsoft.com/office/officeart/2005/8/layout/list1"/>
    <dgm:cxn modelId="{FD35D36C-CA4D-48BD-A904-5A09129A86B2}" type="presParOf" srcId="{986F01C5-52FB-4D2A-8760-3540BB983021}" destId="{5590734D-4890-4818-AD53-BA7BDE0F2C53}" srcOrd="16" destOrd="0" presId="urn:microsoft.com/office/officeart/2005/8/layout/list1"/>
    <dgm:cxn modelId="{EB2E6758-D5C8-48A8-9DDE-4C2F511EF744}" type="presParOf" srcId="{5590734D-4890-4818-AD53-BA7BDE0F2C53}" destId="{3E2D09CF-E48A-4CA9-83E4-701B8B48B1F7}" srcOrd="0" destOrd="0" presId="urn:microsoft.com/office/officeart/2005/8/layout/list1"/>
    <dgm:cxn modelId="{9CA85E1F-50A9-468C-A5CD-47647E9CCB9F}" type="presParOf" srcId="{5590734D-4890-4818-AD53-BA7BDE0F2C53}" destId="{5C63F100-B284-4110-9046-388CBA61E262}" srcOrd="1" destOrd="0" presId="urn:microsoft.com/office/officeart/2005/8/layout/list1"/>
    <dgm:cxn modelId="{2A763B65-F865-41AD-8835-1A0605C60C57}" type="presParOf" srcId="{986F01C5-52FB-4D2A-8760-3540BB983021}" destId="{7952E384-404D-42D6-A4A2-5612166F724E}" srcOrd="17" destOrd="0" presId="urn:microsoft.com/office/officeart/2005/8/layout/list1"/>
    <dgm:cxn modelId="{86F39401-9E2E-4F2D-BDAB-E655405DAB50}" type="presParOf" srcId="{986F01C5-52FB-4D2A-8760-3540BB983021}" destId="{E60E7FB7-2D30-40C6-83DE-88F05430B843}" srcOrd="18" destOrd="0" presId="urn:microsoft.com/office/officeart/2005/8/layout/list1"/>
    <dgm:cxn modelId="{4842891A-1088-4E91-B701-AF24DF50431E}" type="presParOf" srcId="{986F01C5-52FB-4D2A-8760-3540BB983021}" destId="{6B9C0BBB-F606-4C3F-93BE-49C6F96D1F9B}" srcOrd="19" destOrd="0" presId="urn:microsoft.com/office/officeart/2005/8/layout/list1"/>
    <dgm:cxn modelId="{FAFBF724-3148-4519-83F8-50E052262ABA}" type="presParOf" srcId="{986F01C5-52FB-4D2A-8760-3540BB983021}" destId="{9680D66A-5AEC-41B0-A50E-50BA8110F68A}" srcOrd="20" destOrd="0" presId="urn:microsoft.com/office/officeart/2005/8/layout/list1"/>
    <dgm:cxn modelId="{678C2741-8E24-4378-BD18-671F0B909EC2}" type="presParOf" srcId="{9680D66A-5AEC-41B0-A50E-50BA8110F68A}" destId="{49FDB2F8-D5CE-4A2A-BB2C-37737BD08DCD}" srcOrd="0" destOrd="0" presId="urn:microsoft.com/office/officeart/2005/8/layout/list1"/>
    <dgm:cxn modelId="{1CF68B97-8D49-4155-BC14-C82179DB8D7C}" type="presParOf" srcId="{9680D66A-5AEC-41B0-A50E-50BA8110F68A}" destId="{BA9484A0-762B-4852-B01F-D73B11013516}" srcOrd="1" destOrd="0" presId="urn:microsoft.com/office/officeart/2005/8/layout/list1"/>
    <dgm:cxn modelId="{EA1899D3-3F8E-443A-9E1B-6052B168AD36}" type="presParOf" srcId="{986F01C5-52FB-4D2A-8760-3540BB983021}" destId="{0148E789-C480-4294-92BC-AB8D1753D2FB}" srcOrd="21" destOrd="0" presId="urn:microsoft.com/office/officeart/2005/8/layout/list1"/>
    <dgm:cxn modelId="{D061F01E-6260-4517-85DE-68F703A24406}" type="presParOf" srcId="{986F01C5-52FB-4D2A-8760-3540BB983021}" destId="{88283616-CF56-4AFA-B38C-E0C8DC72BB2C}"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CE58D1-289E-4151-839E-88EDF66E6A4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B2E8449-29B3-4D35-AE48-DCA613E5791F}">
      <dgm:prSet/>
      <dgm:spPr/>
      <dgm:t>
        <a:bodyPr/>
        <a:lstStyle/>
        <a:p>
          <a:r>
            <a:rPr lang="en-US"/>
            <a:t>iPhone Apps</a:t>
          </a:r>
        </a:p>
      </dgm:t>
    </dgm:pt>
    <dgm:pt modelId="{BA301F38-2EB7-40DE-B137-4C8837097500}" type="parTrans" cxnId="{BA9497D1-9AC6-4988-8F77-E580BFB75622}">
      <dgm:prSet/>
      <dgm:spPr/>
      <dgm:t>
        <a:bodyPr/>
        <a:lstStyle/>
        <a:p>
          <a:endParaRPr lang="en-US"/>
        </a:p>
      </dgm:t>
    </dgm:pt>
    <dgm:pt modelId="{D8B498FA-77E6-4A01-8812-D002AC30065F}" type="sibTrans" cxnId="{BA9497D1-9AC6-4988-8F77-E580BFB75622}">
      <dgm:prSet/>
      <dgm:spPr/>
      <dgm:t>
        <a:bodyPr/>
        <a:lstStyle/>
        <a:p>
          <a:endParaRPr lang="en-US"/>
        </a:p>
      </dgm:t>
    </dgm:pt>
    <dgm:pt modelId="{80700A96-BB45-40FE-98E9-31E617084BAF}">
      <dgm:prSet/>
      <dgm:spPr/>
      <dgm:t>
        <a:bodyPr/>
        <a:lstStyle/>
        <a:p>
          <a:r>
            <a:rPr lang="en-US"/>
            <a:t>Android Apps</a:t>
          </a:r>
        </a:p>
      </dgm:t>
    </dgm:pt>
    <dgm:pt modelId="{0F752EED-8F53-445D-966C-2BB6CF08D171}" type="parTrans" cxnId="{163C2127-369A-40B3-85D0-C94022594A16}">
      <dgm:prSet/>
      <dgm:spPr/>
      <dgm:t>
        <a:bodyPr/>
        <a:lstStyle/>
        <a:p>
          <a:endParaRPr lang="en-US"/>
        </a:p>
      </dgm:t>
    </dgm:pt>
    <dgm:pt modelId="{BC233BF2-536A-405A-BCD4-D30B4B38CDEE}" type="sibTrans" cxnId="{163C2127-369A-40B3-85D0-C94022594A16}">
      <dgm:prSet/>
      <dgm:spPr/>
      <dgm:t>
        <a:bodyPr/>
        <a:lstStyle/>
        <a:p>
          <a:endParaRPr lang="en-US"/>
        </a:p>
      </dgm:t>
    </dgm:pt>
    <dgm:pt modelId="{61B1677C-08D2-4203-84BE-39A22F12983F}">
      <dgm:prSet/>
      <dgm:spPr/>
      <dgm:t>
        <a:bodyPr/>
        <a:lstStyle/>
        <a:p>
          <a:r>
            <a:rPr lang="en-US"/>
            <a:t>Same Security</a:t>
          </a:r>
        </a:p>
      </dgm:t>
    </dgm:pt>
    <dgm:pt modelId="{1CD20C1B-B6D3-498C-ACDB-E356EE60FA2F}" type="parTrans" cxnId="{96421504-1C91-492F-A146-ABB791533A53}">
      <dgm:prSet/>
      <dgm:spPr/>
      <dgm:t>
        <a:bodyPr/>
        <a:lstStyle/>
        <a:p>
          <a:endParaRPr lang="en-US"/>
        </a:p>
      </dgm:t>
    </dgm:pt>
    <dgm:pt modelId="{5CAD513A-259E-41A9-B3DF-60EFD46B4242}" type="sibTrans" cxnId="{96421504-1C91-492F-A146-ABB791533A53}">
      <dgm:prSet/>
      <dgm:spPr/>
      <dgm:t>
        <a:bodyPr/>
        <a:lstStyle/>
        <a:p>
          <a:endParaRPr lang="en-US"/>
        </a:p>
      </dgm:t>
    </dgm:pt>
    <dgm:pt modelId="{43123F61-F381-48CA-8A04-9B492225616F}">
      <dgm:prSet/>
      <dgm:spPr/>
      <dgm:t>
        <a:bodyPr/>
        <a:lstStyle/>
        <a:p>
          <a:r>
            <a:rPr lang="en-US"/>
            <a:t>Security Liability</a:t>
          </a:r>
        </a:p>
      </dgm:t>
    </dgm:pt>
    <dgm:pt modelId="{264FAB6C-30B4-41B6-B872-B459CBA947CB}" type="parTrans" cxnId="{8CEFE20D-438A-4677-B5C7-3D32F3C32D63}">
      <dgm:prSet/>
      <dgm:spPr/>
      <dgm:t>
        <a:bodyPr/>
        <a:lstStyle/>
        <a:p>
          <a:endParaRPr lang="en-US"/>
        </a:p>
      </dgm:t>
    </dgm:pt>
    <dgm:pt modelId="{B779E9BE-6F09-4733-9A22-ED2EF33447B9}" type="sibTrans" cxnId="{8CEFE20D-438A-4677-B5C7-3D32F3C32D63}">
      <dgm:prSet/>
      <dgm:spPr/>
      <dgm:t>
        <a:bodyPr/>
        <a:lstStyle/>
        <a:p>
          <a:endParaRPr lang="en-US"/>
        </a:p>
      </dgm:t>
    </dgm:pt>
    <dgm:pt modelId="{E1954B8F-0B05-43C9-80C0-0C13E24003CC}" type="pres">
      <dgm:prSet presAssocID="{39CE58D1-289E-4151-839E-88EDF66E6A4B}" presName="linear" presStyleCnt="0">
        <dgm:presLayoutVars>
          <dgm:animLvl val="lvl"/>
          <dgm:resizeHandles val="exact"/>
        </dgm:presLayoutVars>
      </dgm:prSet>
      <dgm:spPr/>
    </dgm:pt>
    <dgm:pt modelId="{E1940750-B758-4BA3-8C57-2F502307750C}" type="pres">
      <dgm:prSet presAssocID="{DB2E8449-29B3-4D35-AE48-DCA613E5791F}" presName="parentText" presStyleLbl="node1" presStyleIdx="0" presStyleCnt="4">
        <dgm:presLayoutVars>
          <dgm:chMax val="0"/>
          <dgm:bulletEnabled val="1"/>
        </dgm:presLayoutVars>
      </dgm:prSet>
      <dgm:spPr/>
    </dgm:pt>
    <dgm:pt modelId="{71889F29-FB20-48B6-B43B-5CD28E98C1AF}" type="pres">
      <dgm:prSet presAssocID="{D8B498FA-77E6-4A01-8812-D002AC30065F}" presName="spacer" presStyleCnt="0"/>
      <dgm:spPr/>
    </dgm:pt>
    <dgm:pt modelId="{B772A6FF-991E-4CA7-AF8C-16BA4084B5CF}" type="pres">
      <dgm:prSet presAssocID="{80700A96-BB45-40FE-98E9-31E617084BAF}" presName="parentText" presStyleLbl="node1" presStyleIdx="1" presStyleCnt="4">
        <dgm:presLayoutVars>
          <dgm:chMax val="0"/>
          <dgm:bulletEnabled val="1"/>
        </dgm:presLayoutVars>
      </dgm:prSet>
      <dgm:spPr/>
    </dgm:pt>
    <dgm:pt modelId="{3C06D5F6-26A7-47DE-BEEA-60D661FF2BBC}" type="pres">
      <dgm:prSet presAssocID="{BC233BF2-536A-405A-BCD4-D30B4B38CDEE}" presName="spacer" presStyleCnt="0"/>
      <dgm:spPr/>
    </dgm:pt>
    <dgm:pt modelId="{DC89E7E5-1763-4F15-A90D-66ACDD22A549}" type="pres">
      <dgm:prSet presAssocID="{61B1677C-08D2-4203-84BE-39A22F12983F}" presName="parentText" presStyleLbl="node1" presStyleIdx="2" presStyleCnt="4">
        <dgm:presLayoutVars>
          <dgm:chMax val="0"/>
          <dgm:bulletEnabled val="1"/>
        </dgm:presLayoutVars>
      </dgm:prSet>
      <dgm:spPr/>
    </dgm:pt>
    <dgm:pt modelId="{81478FC3-4203-4633-BC5D-6D83E52C1B77}" type="pres">
      <dgm:prSet presAssocID="{5CAD513A-259E-41A9-B3DF-60EFD46B4242}" presName="spacer" presStyleCnt="0"/>
      <dgm:spPr/>
    </dgm:pt>
    <dgm:pt modelId="{6674F838-D456-4D3D-8255-231461A54A7D}" type="pres">
      <dgm:prSet presAssocID="{43123F61-F381-48CA-8A04-9B492225616F}" presName="parentText" presStyleLbl="node1" presStyleIdx="3" presStyleCnt="4">
        <dgm:presLayoutVars>
          <dgm:chMax val="0"/>
          <dgm:bulletEnabled val="1"/>
        </dgm:presLayoutVars>
      </dgm:prSet>
      <dgm:spPr/>
    </dgm:pt>
  </dgm:ptLst>
  <dgm:cxnLst>
    <dgm:cxn modelId="{96421504-1C91-492F-A146-ABB791533A53}" srcId="{39CE58D1-289E-4151-839E-88EDF66E6A4B}" destId="{61B1677C-08D2-4203-84BE-39A22F12983F}" srcOrd="2" destOrd="0" parTransId="{1CD20C1B-B6D3-498C-ACDB-E356EE60FA2F}" sibTransId="{5CAD513A-259E-41A9-B3DF-60EFD46B4242}"/>
    <dgm:cxn modelId="{CCAB1805-248C-49E6-831C-684BFF63F486}" type="presOf" srcId="{43123F61-F381-48CA-8A04-9B492225616F}" destId="{6674F838-D456-4D3D-8255-231461A54A7D}" srcOrd="0" destOrd="0" presId="urn:microsoft.com/office/officeart/2005/8/layout/vList2"/>
    <dgm:cxn modelId="{8CEFE20D-438A-4677-B5C7-3D32F3C32D63}" srcId="{39CE58D1-289E-4151-839E-88EDF66E6A4B}" destId="{43123F61-F381-48CA-8A04-9B492225616F}" srcOrd="3" destOrd="0" parTransId="{264FAB6C-30B4-41B6-B872-B459CBA947CB}" sibTransId="{B779E9BE-6F09-4733-9A22-ED2EF33447B9}"/>
    <dgm:cxn modelId="{163C2127-369A-40B3-85D0-C94022594A16}" srcId="{39CE58D1-289E-4151-839E-88EDF66E6A4B}" destId="{80700A96-BB45-40FE-98E9-31E617084BAF}" srcOrd="1" destOrd="0" parTransId="{0F752EED-8F53-445D-966C-2BB6CF08D171}" sibTransId="{BC233BF2-536A-405A-BCD4-D30B4B38CDEE}"/>
    <dgm:cxn modelId="{22204B36-BD4F-4C83-B025-CD80C095AFAF}" type="presOf" srcId="{80700A96-BB45-40FE-98E9-31E617084BAF}" destId="{B772A6FF-991E-4CA7-AF8C-16BA4084B5CF}" srcOrd="0" destOrd="0" presId="urn:microsoft.com/office/officeart/2005/8/layout/vList2"/>
    <dgm:cxn modelId="{2CD96688-5BF9-4996-BCC9-7AA4F05008D6}" type="presOf" srcId="{61B1677C-08D2-4203-84BE-39A22F12983F}" destId="{DC89E7E5-1763-4F15-A90D-66ACDD22A549}" srcOrd="0" destOrd="0" presId="urn:microsoft.com/office/officeart/2005/8/layout/vList2"/>
    <dgm:cxn modelId="{191031B3-F98D-4C8C-A5CA-79B8EAEDCD08}" type="presOf" srcId="{39CE58D1-289E-4151-839E-88EDF66E6A4B}" destId="{E1954B8F-0B05-43C9-80C0-0C13E24003CC}" srcOrd="0" destOrd="0" presId="urn:microsoft.com/office/officeart/2005/8/layout/vList2"/>
    <dgm:cxn modelId="{BA9497D1-9AC6-4988-8F77-E580BFB75622}" srcId="{39CE58D1-289E-4151-839E-88EDF66E6A4B}" destId="{DB2E8449-29B3-4D35-AE48-DCA613E5791F}" srcOrd="0" destOrd="0" parTransId="{BA301F38-2EB7-40DE-B137-4C8837097500}" sibTransId="{D8B498FA-77E6-4A01-8812-D002AC30065F}"/>
    <dgm:cxn modelId="{6B21A1ED-E4AC-4546-B1A5-4D57F7065EB2}" type="presOf" srcId="{DB2E8449-29B3-4D35-AE48-DCA613E5791F}" destId="{E1940750-B758-4BA3-8C57-2F502307750C}" srcOrd="0" destOrd="0" presId="urn:microsoft.com/office/officeart/2005/8/layout/vList2"/>
    <dgm:cxn modelId="{B4029614-9B6D-44CD-A024-C10B2D8A75AC}" type="presParOf" srcId="{E1954B8F-0B05-43C9-80C0-0C13E24003CC}" destId="{E1940750-B758-4BA3-8C57-2F502307750C}" srcOrd="0" destOrd="0" presId="urn:microsoft.com/office/officeart/2005/8/layout/vList2"/>
    <dgm:cxn modelId="{A91A18EE-81D5-4AE9-AECD-C926BBC7272A}" type="presParOf" srcId="{E1954B8F-0B05-43C9-80C0-0C13E24003CC}" destId="{71889F29-FB20-48B6-B43B-5CD28E98C1AF}" srcOrd="1" destOrd="0" presId="urn:microsoft.com/office/officeart/2005/8/layout/vList2"/>
    <dgm:cxn modelId="{463BBC35-541D-4F6C-AFBD-148B22759767}" type="presParOf" srcId="{E1954B8F-0B05-43C9-80C0-0C13E24003CC}" destId="{B772A6FF-991E-4CA7-AF8C-16BA4084B5CF}" srcOrd="2" destOrd="0" presId="urn:microsoft.com/office/officeart/2005/8/layout/vList2"/>
    <dgm:cxn modelId="{2DEE68D1-A9DC-411B-98A5-32801881B2F6}" type="presParOf" srcId="{E1954B8F-0B05-43C9-80C0-0C13E24003CC}" destId="{3C06D5F6-26A7-47DE-BEEA-60D661FF2BBC}" srcOrd="3" destOrd="0" presId="urn:microsoft.com/office/officeart/2005/8/layout/vList2"/>
    <dgm:cxn modelId="{AA947007-CDA0-42E3-B14F-59A08ECF639C}" type="presParOf" srcId="{E1954B8F-0B05-43C9-80C0-0C13E24003CC}" destId="{DC89E7E5-1763-4F15-A90D-66ACDD22A549}" srcOrd="4" destOrd="0" presId="urn:microsoft.com/office/officeart/2005/8/layout/vList2"/>
    <dgm:cxn modelId="{1BC7C863-EF86-4F87-8265-B06737972C57}" type="presParOf" srcId="{E1954B8F-0B05-43C9-80C0-0C13E24003CC}" destId="{81478FC3-4203-4633-BC5D-6D83E52C1B77}" srcOrd="5" destOrd="0" presId="urn:microsoft.com/office/officeart/2005/8/layout/vList2"/>
    <dgm:cxn modelId="{C6CEB257-4504-4533-A7BE-09A03B24C0B3}" type="presParOf" srcId="{E1954B8F-0B05-43C9-80C0-0C13E24003CC}" destId="{6674F838-D456-4D3D-8255-231461A54A7D}"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4B6D4-A948-491D-B293-18EFCBAC4146}">
      <dsp:nvSpPr>
        <dsp:cNvPr id="0" name=""/>
        <dsp:cNvSpPr/>
      </dsp:nvSpPr>
      <dsp:spPr>
        <a:xfrm>
          <a:off x="0" y="221810"/>
          <a:ext cx="6296297" cy="37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516E87-8449-4B8C-91CF-0C0A339A70EF}">
      <dsp:nvSpPr>
        <dsp:cNvPr id="0" name=""/>
        <dsp:cNvSpPr/>
      </dsp:nvSpPr>
      <dsp:spPr>
        <a:xfrm>
          <a:off x="314814" y="410"/>
          <a:ext cx="4407407"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666750">
            <a:lnSpc>
              <a:spcPct val="90000"/>
            </a:lnSpc>
            <a:spcBef>
              <a:spcPct val="0"/>
            </a:spcBef>
            <a:spcAft>
              <a:spcPct val="35000"/>
            </a:spcAft>
            <a:buNone/>
          </a:pPr>
          <a:r>
            <a:rPr lang="en-US" sz="1500" kern="1200"/>
            <a:t>App Security/Authentication</a:t>
          </a:r>
        </a:p>
      </dsp:txBody>
      <dsp:txXfrm>
        <a:off x="336430" y="22026"/>
        <a:ext cx="4364175" cy="399568"/>
      </dsp:txXfrm>
    </dsp:sp>
    <dsp:sp modelId="{35C12338-3F74-44F7-9853-A43AF818B96E}">
      <dsp:nvSpPr>
        <dsp:cNvPr id="0" name=""/>
        <dsp:cNvSpPr/>
      </dsp:nvSpPr>
      <dsp:spPr>
        <a:xfrm>
          <a:off x="0" y="902211"/>
          <a:ext cx="6296297" cy="37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F3C7CE-77CF-45FF-A996-B6E76F0BEA39}">
      <dsp:nvSpPr>
        <dsp:cNvPr id="0" name=""/>
        <dsp:cNvSpPr/>
      </dsp:nvSpPr>
      <dsp:spPr>
        <a:xfrm>
          <a:off x="314814" y="680810"/>
          <a:ext cx="4407407"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666750">
            <a:lnSpc>
              <a:spcPct val="90000"/>
            </a:lnSpc>
            <a:spcBef>
              <a:spcPct val="0"/>
            </a:spcBef>
            <a:spcAft>
              <a:spcPct val="35000"/>
            </a:spcAft>
            <a:buNone/>
          </a:pPr>
          <a:r>
            <a:rPr lang="en-US" sz="1500" kern="1200" dirty="0"/>
            <a:t>IOS MDM App Authentication</a:t>
          </a:r>
        </a:p>
      </dsp:txBody>
      <dsp:txXfrm>
        <a:off x="336430" y="702426"/>
        <a:ext cx="4364175" cy="399568"/>
      </dsp:txXfrm>
    </dsp:sp>
    <dsp:sp modelId="{AD32067F-5921-42B4-8433-FF6DA1E9F7D3}">
      <dsp:nvSpPr>
        <dsp:cNvPr id="0" name=""/>
        <dsp:cNvSpPr/>
      </dsp:nvSpPr>
      <dsp:spPr>
        <a:xfrm>
          <a:off x="0" y="1582611"/>
          <a:ext cx="6296297" cy="37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13114A-C894-4601-9368-3D2EAC6D0864}">
      <dsp:nvSpPr>
        <dsp:cNvPr id="0" name=""/>
        <dsp:cNvSpPr/>
      </dsp:nvSpPr>
      <dsp:spPr>
        <a:xfrm>
          <a:off x="314814" y="1361211"/>
          <a:ext cx="4407407"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666750">
            <a:lnSpc>
              <a:spcPct val="90000"/>
            </a:lnSpc>
            <a:spcBef>
              <a:spcPct val="0"/>
            </a:spcBef>
            <a:spcAft>
              <a:spcPct val="35000"/>
            </a:spcAft>
            <a:buNone/>
          </a:pPr>
          <a:r>
            <a:rPr lang="en-US" sz="1500" kern="1200" dirty="0"/>
            <a:t>Android MDM App Authentication</a:t>
          </a:r>
        </a:p>
      </dsp:txBody>
      <dsp:txXfrm>
        <a:off x="336430" y="1382827"/>
        <a:ext cx="4364175" cy="399568"/>
      </dsp:txXfrm>
    </dsp:sp>
    <dsp:sp modelId="{A8AFB3BB-31B7-4B1C-946E-2386F1BF34DA}">
      <dsp:nvSpPr>
        <dsp:cNvPr id="0" name=""/>
        <dsp:cNvSpPr/>
      </dsp:nvSpPr>
      <dsp:spPr>
        <a:xfrm>
          <a:off x="0" y="2263011"/>
          <a:ext cx="6296297" cy="37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FC3BDE-0225-47C2-B1C7-E22688E4D160}">
      <dsp:nvSpPr>
        <dsp:cNvPr id="0" name=""/>
        <dsp:cNvSpPr/>
      </dsp:nvSpPr>
      <dsp:spPr>
        <a:xfrm>
          <a:off x="314814" y="2041611"/>
          <a:ext cx="4407407"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666750">
            <a:lnSpc>
              <a:spcPct val="90000"/>
            </a:lnSpc>
            <a:spcBef>
              <a:spcPct val="0"/>
            </a:spcBef>
            <a:spcAft>
              <a:spcPct val="35000"/>
            </a:spcAft>
            <a:buNone/>
          </a:pPr>
          <a:r>
            <a:rPr lang="en-US" sz="1500" kern="1200"/>
            <a:t>Other Device MDM Authentication</a:t>
          </a:r>
        </a:p>
      </dsp:txBody>
      <dsp:txXfrm>
        <a:off x="336430" y="2063227"/>
        <a:ext cx="4364175" cy="399568"/>
      </dsp:txXfrm>
    </dsp:sp>
    <dsp:sp modelId="{E60E7FB7-2D30-40C6-83DE-88F05430B843}">
      <dsp:nvSpPr>
        <dsp:cNvPr id="0" name=""/>
        <dsp:cNvSpPr/>
      </dsp:nvSpPr>
      <dsp:spPr>
        <a:xfrm>
          <a:off x="0" y="2943411"/>
          <a:ext cx="6296297" cy="37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63F100-B284-4110-9046-388CBA61E262}">
      <dsp:nvSpPr>
        <dsp:cNvPr id="0" name=""/>
        <dsp:cNvSpPr/>
      </dsp:nvSpPr>
      <dsp:spPr>
        <a:xfrm>
          <a:off x="314814" y="2722011"/>
          <a:ext cx="4407407"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666750">
            <a:lnSpc>
              <a:spcPct val="90000"/>
            </a:lnSpc>
            <a:spcBef>
              <a:spcPct val="0"/>
            </a:spcBef>
            <a:spcAft>
              <a:spcPct val="35000"/>
            </a:spcAft>
            <a:buNone/>
          </a:pPr>
          <a:r>
            <a:rPr lang="en-US" sz="1500" kern="1200" dirty="0"/>
            <a:t>Questions/Concerns</a:t>
          </a:r>
        </a:p>
      </dsp:txBody>
      <dsp:txXfrm>
        <a:off x="336430" y="2743627"/>
        <a:ext cx="4364175" cy="399568"/>
      </dsp:txXfrm>
    </dsp:sp>
    <dsp:sp modelId="{88283616-CF56-4AFA-B38C-E0C8DC72BB2C}">
      <dsp:nvSpPr>
        <dsp:cNvPr id="0" name=""/>
        <dsp:cNvSpPr/>
      </dsp:nvSpPr>
      <dsp:spPr>
        <a:xfrm>
          <a:off x="0" y="3623811"/>
          <a:ext cx="6296297" cy="37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9484A0-762B-4852-B01F-D73B11013516}">
      <dsp:nvSpPr>
        <dsp:cNvPr id="0" name=""/>
        <dsp:cNvSpPr/>
      </dsp:nvSpPr>
      <dsp:spPr>
        <a:xfrm>
          <a:off x="314814" y="3402411"/>
          <a:ext cx="4407407"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666750">
            <a:lnSpc>
              <a:spcPct val="90000"/>
            </a:lnSpc>
            <a:spcBef>
              <a:spcPct val="0"/>
            </a:spcBef>
            <a:spcAft>
              <a:spcPct val="35000"/>
            </a:spcAft>
            <a:buNone/>
          </a:pPr>
          <a:r>
            <a:rPr lang="en-US" sz="1500" kern="1200"/>
            <a:t>Next Weeks Ideas</a:t>
          </a:r>
        </a:p>
      </dsp:txBody>
      <dsp:txXfrm>
        <a:off x="336430" y="3424027"/>
        <a:ext cx="436417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40750-B758-4BA3-8C57-2F502307750C}">
      <dsp:nvSpPr>
        <dsp:cNvPr id="0" name=""/>
        <dsp:cNvSpPr/>
      </dsp:nvSpPr>
      <dsp:spPr>
        <a:xfrm>
          <a:off x="0" y="480150"/>
          <a:ext cx="2862444" cy="6844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iPhone Apps</a:t>
          </a:r>
        </a:p>
      </dsp:txBody>
      <dsp:txXfrm>
        <a:off x="33412" y="513562"/>
        <a:ext cx="2795620" cy="617626"/>
      </dsp:txXfrm>
    </dsp:sp>
    <dsp:sp modelId="{B772A6FF-991E-4CA7-AF8C-16BA4084B5CF}">
      <dsp:nvSpPr>
        <dsp:cNvPr id="0" name=""/>
        <dsp:cNvSpPr/>
      </dsp:nvSpPr>
      <dsp:spPr>
        <a:xfrm>
          <a:off x="0" y="1251000"/>
          <a:ext cx="2862444" cy="68445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Android Apps</a:t>
          </a:r>
        </a:p>
      </dsp:txBody>
      <dsp:txXfrm>
        <a:off x="33412" y="1284412"/>
        <a:ext cx="2795620" cy="617626"/>
      </dsp:txXfrm>
    </dsp:sp>
    <dsp:sp modelId="{DC89E7E5-1763-4F15-A90D-66ACDD22A549}">
      <dsp:nvSpPr>
        <dsp:cNvPr id="0" name=""/>
        <dsp:cNvSpPr/>
      </dsp:nvSpPr>
      <dsp:spPr>
        <a:xfrm>
          <a:off x="0" y="2021851"/>
          <a:ext cx="2862444" cy="68445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Same Security</a:t>
          </a:r>
        </a:p>
      </dsp:txBody>
      <dsp:txXfrm>
        <a:off x="33412" y="2055263"/>
        <a:ext cx="2795620" cy="617626"/>
      </dsp:txXfrm>
    </dsp:sp>
    <dsp:sp modelId="{6674F838-D456-4D3D-8255-231461A54A7D}">
      <dsp:nvSpPr>
        <dsp:cNvPr id="0" name=""/>
        <dsp:cNvSpPr/>
      </dsp:nvSpPr>
      <dsp:spPr>
        <a:xfrm>
          <a:off x="0" y="2792701"/>
          <a:ext cx="2862444" cy="68445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Security Liability</a:t>
          </a:r>
        </a:p>
      </dsp:txBody>
      <dsp:txXfrm>
        <a:off x="33412" y="2826113"/>
        <a:ext cx="2795620" cy="6176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F911F-4D92-4929-AAE2-AD739B6E7ED5}"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CAF79-A851-46E9-960A-69C36AA7E4A2}" type="slidenum">
              <a:rPr lang="en-US" smtClean="0"/>
              <a:t>‹#›</a:t>
            </a:fld>
            <a:endParaRPr lang="en-US"/>
          </a:p>
        </p:txBody>
      </p:sp>
    </p:spTree>
    <p:extLst>
      <p:ext uri="{BB962C8B-B14F-4D97-AF65-F5344CB8AC3E}">
        <p14:creationId xmlns:p14="http://schemas.microsoft.com/office/powerpoint/2010/main" val="208734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presentation where I will be showcasing MDM app authentication for all mobile devices.</a:t>
            </a:r>
          </a:p>
        </p:txBody>
      </p:sp>
      <p:sp>
        <p:nvSpPr>
          <p:cNvPr id="4" name="Slide Number Placeholder 3"/>
          <p:cNvSpPr>
            <a:spLocks noGrp="1"/>
          </p:cNvSpPr>
          <p:nvPr>
            <p:ph type="sldNum" sz="quarter" idx="5"/>
          </p:nvPr>
        </p:nvSpPr>
        <p:spPr/>
        <p:txBody>
          <a:bodyPr/>
          <a:lstStyle/>
          <a:p>
            <a:fld id="{1E5CAF79-A851-46E9-960A-69C36AA7E4A2}" type="slidenum">
              <a:rPr lang="en-US" smtClean="0"/>
              <a:t>1</a:t>
            </a:fld>
            <a:endParaRPr lang="en-US"/>
          </a:p>
        </p:txBody>
      </p:sp>
    </p:spTree>
    <p:extLst>
      <p:ext uri="{BB962C8B-B14F-4D97-AF65-F5344CB8AC3E}">
        <p14:creationId xmlns:p14="http://schemas.microsoft.com/office/powerpoint/2010/main" val="42036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agenda today, I will start off by explaining App Security and the need for authentication. I will then explain how IOS tackles MDM app authentication. Followed by how Android tackles MDM app authentication. I will also expand into other device MDM authentication, and I will finish up with my questions/concerns. At the end of my presentation, I will give my next weeks ideas.</a:t>
            </a:r>
          </a:p>
        </p:txBody>
      </p:sp>
      <p:sp>
        <p:nvSpPr>
          <p:cNvPr id="4" name="Slide Number Placeholder 3"/>
          <p:cNvSpPr>
            <a:spLocks noGrp="1"/>
          </p:cNvSpPr>
          <p:nvPr>
            <p:ph type="sldNum" sz="quarter" idx="5"/>
          </p:nvPr>
        </p:nvSpPr>
        <p:spPr/>
        <p:txBody>
          <a:bodyPr/>
          <a:lstStyle/>
          <a:p>
            <a:fld id="{1E5CAF79-A851-46E9-960A-69C36AA7E4A2}" type="slidenum">
              <a:rPr lang="en-US" smtClean="0"/>
              <a:t>2</a:t>
            </a:fld>
            <a:endParaRPr lang="en-US"/>
          </a:p>
        </p:txBody>
      </p:sp>
    </p:spTree>
    <p:extLst>
      <p:ext uri="{BB962C8B-B14F-4D97-AF65-F5344CB8AC3E}">
        <p14:creationId xmlns:p14="http://schemas.microsoft.com/office/powerpoint/2010/main" val="425904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 want to start off and explain why app security and authentication is so paramount in the first place. According to researchers studying the Checkra1n jailbreak, which is responsible for cracking open the software of any iPhone model ranging from the iPhone 4s to the iPhone X, “’I discovered that it is true what I had heard -- that iOS apps are just as bad as Android apps,’ Bowne said, even though ‘the [iOS] operating system is a little more secure, and the coding language is harder to reverse engineer.’” (</a:t>
            </a:r>
            <a:r>
              <a:rPr lang="en-US" dirty="0" err="1"/>
              <a:t>Wagenseil</a:t>
            </a:r>
            <a:r>
              <a:rPr lang="en-US" dirty="0"/>
              <a:t>, 2020). Surprisingly, iOS is just as vulnerable to attacks from apps than Android. As Bowne put it, “’It's painfully obvious… that the standards of most app developers are extremely low, and that the management [of the companies that use the apps] does not review the security of apps they purchase from third-party developers, not even for the simplest flaws’” (</a:t>
            </a:r>
            <a:r>
              <a:rPr lang="en-US" dirty="0" err="1"/>
              <a:t>Wagenseil</a:t>
            </a:r>
            <a:r>
              <a:rPr lang="en-US" dirty="0"/>
              <a:t>, 2020). This is precisely the reason why App Security/Authentication is so badly needed for mobile devices. Having employees run exploitable apps in a BYOD network is a severe security liability. </a:t>
            </a:r>
          </a:p>
        </p:txBody>
      </p:sp>
      <p:sp>
        <p:nvSpPr>
          <p:cNvPr id="4" name="Slide Number Placeholder 3"/>
          <p:cNvSpPr>
            <a:spLocks noGrp="1"/>
          </p:cNvSpPr>
          <p:nvPr>
            <p:ph type="sldNum" sz="quarter" idx="5"/>
          </p:nvPr>
        </p:nvSpPr>
        <p:spPr/>
        <p:txBody>
          <a:bodyPr/>
          <a:lstStyle/>
          <a:p>
            <a:fld id="{1E5CAF79-A851-46E9-960A-69C36AA7E4A2}" type="slidenum">
              <a:rPr lang="en-US" smtClean="0"/>
              <a:t>3</a:t>
            </a:fld>
            <a:endParaRPr lang="en-US"/>
          </a:p>
        </p:txBody>
      </p:sp>
    </p:spTree>
    <p:extLst>
      <p:ext uri="{BB962C8B-B14F-4D97-AF65-F5344CB8AC3E}">
        <p14:creationId xmlns:p14="http://schemas.microsoft.com/office/powerpoint/2010/main" val="173700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innumerable articles written about iOS and Android’s vulnerable apps leaking information to threat nation states. For example, an app called </a:t>
            </a:r>
            <a:r>
              <a:rPr lang="en-US" dirty="0" err="1"/>
              <a:t>SuperVPN</a:t>
            </a:r>
            <a:r>
              <a:rPr lang="en-US" dirty="0"/>
              <a:t> which has been removed from the Google Play store had grave security holes. </a:t>
            </a:r>
            <a:r>
              <a:rPr lang="en-US" dirty="0" err="1"/>
              <a:t>SuperVPN</a:t>
            </a:r>
            <a:r>
              <a:rPr lang="en-US" dirty="0"/>
              <a:t>, “[has exposed] more than </a:t>
            </a:r>
            <a:r>
              <a:rPr lang="en-US" b="1" dirty="0"/>
              <a:t>105 million</a:t>
            </a:r>
            <a:r>
              <a:rPr lang="en-US" dirty="0"/>
              <a:t> people [that] could right now be having their credit card details stolen, their private photos and videos leaked or sold online, every single minute of their private conversations recorded and sent to a server in a secret location. They could be browsing a fake, malicious website set up by the hacker and aided by these dangerous VPN apps” (</a:t>
            </a:r>
            <a:r>
              <a:rPr lang="en-US" dirty="0" err="1"/>
              <a:t>Youngren</a:t>
            </a:r>
            <a:r>
              <a:rPr lang="en-US" dirty="0"/>
              <a:t>, 2021). </a:t>
            </a:r>
            <a:r>
              <a:rPr lang="en-US" dirty="0" err="1"/>
              <a:t>SuperVPN</a:t>
            </a:r>
            <a:r>
              <a:rPr lang="en-US" dirty="0"/>
              <a:t> was vulnerable to MITM attacks meaning that the VPN either was not encrypting the traffic at all or had used a terrible encryption schema. As seen in the picture, there was already one app that was identified as legitimate malware gaining 100 million installs. You can also see that 10 of the top free VPN apps on the Google Play store have severe issues that affect 120 million users.</a:t>
            </a:r>
          </a:p>
        </p:txBody>
      </p:sp>
      <p:sp>
        <p:nvSpPr>
          <p:cNvPr id="4" name="Slide Number Placeholder 3"/>
          <p:cNvSpPr>
            <a:spLocks noGrp="1"/>
          </p:cNvSpPr>
          <p:nvPr>
            <p:ph type="sldNum" sz="quarter" idx="5"/>
          </p:nvPr>
        </p:nvSpPr>
        <p:spPr/>
        <p:txBody>
          <a:bodyPr/>
          <a:lstStyle/>
          <a:p>
            <a:fld id="{1E5CAF79-A851-46E9-960A-69C36AA7E4A2}" type="slidenum">
              <a:rPr lang="en-US" smtClean="0"/>
              <a:t>4</a:t>
            </a:fld>
            <a:endParaRPr lang="en-US"/>
          </a:p>
        </p:txBody>
      </p:sp>
    </p:spTree>
    <p:extLst>
      <p:ext uri="{BB962C8B-B14F-4D97-AF65-F5344CB8AC3E}">
        <p14:creationId xmlns:p14="http://schemas.microsoft.com/office/powerpoint/2010/main" val="343649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next slide, you can see that Apple kindly provides a list of all restrictions that MDM solutions can employ. Most notably, MDM solutions such as IBM and Microsoft can create an app blacklist where unauthorized apps can not be run. This is to ensure that if there is a known malicious app on the Google Play store, gullible employees are unable to install or run the app. Other than that, MDM solutions can turn off on device translation, auto unlock, copy paste, custom app configurations, disable screen capture, enforce app encryption, and even remotely wipe apps and data. This, of course, is not an exhaustive list, but this ensures that if a malicious app manages to get through the Google Play or App Store, there are limited attack vectors in which the app can attack. You can be assured that with any notable MDM solution, your mobile devices will be kept secure. </a:t>
            </a:r>
          </a:p>
        </p:txBody>
      </p:sp>
      <p:sp>
        <p:nvSpPr>
          <p:cNvPr id="4" name="Slide Number Placeholder 3"/>
          <p:cNvSpPr>
            <a:spLocks noGrp="1"/>
          </p:cNvSpPr>
          <p:nvPr>
            <p:ph type="sldNum" sz="quarter" idx="5"/>
          </p:nvPr>
        </p:nvSpPr>
        <p:spPr/>
        <p:txBody>
          <a:bodyPr/>
          <a:lstStyle/>
          <a:p>
            <a:fld id="{1E5CAF79-A851-46E9-960A-69C36AA7E4A2}" type="slidenum">
              <a:rPr lang="en-US" smtClean="0"/>
              <a:t>5</a:t>
            </a:fld>
            <a:endParaRPr lang="en-US"/>
          </a:p>
        </p:txBody>
      </p:sp>
    </p:spTree>
    <p:extLst>
      <p:ext uri="{BB962C8B-B14F-4D97-AF65-F5344CB8AC3E}">
        <p14:creationId xmlns:p14="http://schemas.microsoft.com/office/powerpoint/2010/main" val="273769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mobile devices share some of the same MDM restrictions as iOS mobile devices. Since Android and iOS have virtually the same functionality, they will have the same protections. The only difference between iOS and Android is that MDM solutions focus a bit more on data and reset security. This is because Android mobile devices have the capability of apps running root privileges. Of course, this means that Androids have more exploits when referencing rooting. The only way iOS would be vulnerable to rooting in other words rootkitting is if the mobile device was jailbroken. Other than that, MDM solutions can secure both Android and iOS devices extremely well. Most notably, MDM solutions can prevent Android users from turning off App Passcodes, prevent data leaks, create secure VPN tunnels, remote control mobile devices, wipe data, and even prevent users from resetting core security features.</a:t>
            </a:r>
          </a:p>
        </p:txBody>
      </p:sp>
      <p:sp>
        <p:nvSpPr>
          <p:cNvPr id="4" name="Slide Number Placeholder 3"/>
          <p:cNvSpPr>
            <a:spLocks noGrp="1"/>
          </p:cNvSpPr>
          <p:nvPr>
            <p:ph type="sldNum" sz="quarter" idx="5"/>
          </p:nvPr>
        </p:nvSpPr>
        <p:spPr/>
        <p:txBody>
          <a:bodyPr/>
          <a:lstStyle/>
          <a:p>
            <a:fld id="{1E5CAF79-A851-46E9-960A-69C36AA7E4A2}" type="slidenum">
              <a:rPr lang="en-US" smtClean="0"/>
              <a:t>6</a:t>
            </a:fld>
            <a:endParaRPr lang="en-US"/>
          </a:p>
        </p:txBody>
      </p:sp>
    </p:spTree>
    <p:extLst>
      <p:ext uri="{BB962C8B-B14F-4D97-AF65-F5344CB8AC3E}">
        <p14:creationId xmlns:p14="http://schemas.microsoft.com/office/powerpoint/2010/main" val="248476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you can tell iOS and Android devices are protected through MDM solutions. However, are other operating systems that can be run on Laptops or Desktops protected? The answer is yes, in this slide, you can see that other mobile devices such as Windows, MacOS, and even different flavors of Linux are protected by MDM solutions. In fact, according to IBM and Microsoft, their MDM solutions can be installed on just about any operating system that is well known. All devices are not impervious to attacks/human curiosity; therefore, MDM solutions can block apps, auto encrypt VPN tunnels and stop CUI from being sent to outside organizations on all different devices. No matter what the use case, IBM or Microsoft’s MDM solutions are there to secure companies managing a BYOD network.</a:t>
            </a:r>
          </a:p>
        </p:txBody>
      </p:sp>
      <p:sp>
        <p:nvSpPr>
          <p:cNvPr id="4" name="Slide Number Placeholder 3"/>
          <p:cNvSpPr>
            <a:spLocks noGrp="1"/>
          </p:cNvSpPr>
          <p:nvPr>
            <p:ph type="sldNum" sz="quarter" idx="5"/>
          </p:nvPr>
        </p:nvSpPr>
        <p:spPr/>
        <p:txBody>
          <a:bodyPr/>
          <a:lstStyle/>
          <a:p>
            <a:fld id="{1E5CAF79-A851-46E9-960A-69C36AA7E4A2}" type="slidenum">
              <a:rPr lang="en-US" smtClean="0"/>
              <a:t>7</a:t>
            </a:fld>
            <a:endParaRPr lang="en-US"/>
          </a:p>
        </p:txBody>
      </p:sp>
    </p:spTree>
    <p:extLst>
      <p:ext uri="{BB962C8B-B14F-4D97-AF65-F5344CB8AC3E}">
        <p14:creationId xmlns:p14="http://schemas.microsoft.com/office/powerpoint/2010/main" val="3934646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have some questions and concerns. First off, as explained in slide three, researchers were studying the Checkra1n jailbreak to take a look at app secure for the iPhones. However, any normal user can install Checkra1n and inevitably disable any MDM that are on enrolled devices. The worst part is that companies may not even know because in a BYOD networks there are hundreds/thousands of devices in a MDM portal. No one will know that one phone is disabled. Although apple is the safest, jailbreaking your iPhone makes it just as vulnerable or even more vulnerable than Android. Apple was not made to be able to have root access. On the other hand, it must be a pain to be able to sell your iPhone. An employee would have to explain to the company that they want to upgrade their phone or switch phones and have them disable the MDM.</a:t>
            </a:r>
          </a:p>
        </p:txBody>
      </p:sp>
      <p:sp>
        <p:nvSpPr>
          <p:cNvPr id="4" name="Slide Number Placeholder 3"/>
          <p:cNvSpPr>
            <a:spLocks noGrp="1"/>
          </p:cNvSpPr>
          <p:nvPr>
            <p:ph type="sldNum" sz="quarter" idx="5"/>
          </p:nvPr>
        </p:nvSpPr>
        <p:spPr/>
        <p:txBody>
          <a:bodyPr/>
          <a:lstStyle/>
          <a:p>
            <a:fld id="{1E5CAF79-A851-46E9-960A-69C36AA7E4A2}" type="slidenum">
              <a:rPr lang="en-US" smtClean="0"/>
              <a:t>8</a:t>
            </a:fld>
            <a:endParaRPr lang="en-US"/>
          </a:p>
        </p:txBody>
      </p:sp>
    </p:spTree>
    <p:extLst>
      <p:ext uri="{BB962C8B-B14F-4D97-AF65-F5344CB8AC3E}">
        <p14:creationId xmlns:p14="http://schemas.microsoft.com/office/powerpoint/2010/main" val="97228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my presentation, next week I would like to focus on the privacy implications of MDM solutions on employees. More specifically, does MDM’s data gathering put employees at more risk than normal? Also, what is the real safety of MDM solutions?</a:t>
            </a:r>
          </a:p>
        </p:txBody>
      </p:sp>
      <p:sp>
        <p:nvSpPr>
          <p:cNvPr id="4" name="Slide Number Placeholder 3"/>
          <p:cNvSpPr>
            <a:spLocks noGrp="1"/>
          </p:cNvSpPr>
          <p:nvPr>
            <p:ph type="sldNum" sz="quarter" idx="5"/>
          </p:nvPr>
        </p:nvSpPr>
        <p:spPr/>
        <p:txBody>
          <a:bodyPr/>
          <a:lstStyle/>
          <a:p>
            <a:fld id="{1E5CAF79-A851-46E9-960A-69C36AA7E4A2}" type="slidenum">
              <a:rPr lang="en-US" smtClean="0"/>
              <a:t>9</a:t>
            </a:fld>
            <a:endParaRPr lang="en-US"/>
          </a:p>
        </p:txBody>
      </p:sp>
    </p:spTree>
    <p:extLst>
      <p:ext uri="{BB962C8B-B14F-4D97-AF65-F5344CB8AC3E}">
        <p14:creationId xmlns:p14="http://schemas.microsoft.com/office/powerpoint/2010/main" val="1371553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7AA473-D82F-4EFF-9DF7-AE6D83C51288}" type="datetime1">
              <a:rPr lang="en-US" smtClean="0"/>
              <a:t>6/27/2022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5135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6/27/2022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29150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6/27/2022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379094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6/27/2022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99920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6/27/2022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080442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4BCCD4-CEB1-405B-A443-DD9CBCBEA552}" type="datetime1">
              <a:rPr lang="en-US" smtClean="0"/>
              <a:t>6/27/2022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8538094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4BCCD4-CEB1-405B-A443-DD9CBCBEA552}" type="datetime1">
              <a:rPr lang="en-US" smtClean="0"/>
              <a:t>6/27/2022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3960404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6/27/2022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8803989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6/27/2022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3302857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6/27/2022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3383837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1935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6/27/2022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1554299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CCD4-CEB1-405B-A443-DD9CBCBEA552}" type="datetime1">
              <a:rPr lang="en-US" smtClean="0"/>
              <a:t>6/27/2022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6606708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8646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7255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6/27/2022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71712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6/27/2022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2191299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4BCCD4-CEB1-405B-A443-DD9CBCBEA552}" type="datetime1">
              <a:rPr lang="en-US" smtClean="0"/>
              <a:t>6/27/2022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39734483"/>
      </p:ext>
    </p:extLst>
  </p:cSld>
  <p:clrMap bg1="dk1" tx1="lt1" bg2="dk2" tx2="lt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 id="2147484902" r:id="rId12"/>
    <p:sldLayoutId id="2147484903" r:id="rId13"/>
    <p:sldLayoutId id="2147484904" r:id="rId14"/>
    <p:sldLayoutId id="2147484905" r:id="rId15"/>
    <p:sldLayoutId id="2147484906" r:id="rId16"/>
    <p:sldLayoutId id="214748490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jp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 name="Rectangle 259">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63"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4"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7"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0"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2"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5"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8"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9"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2"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4"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5"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6"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7"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318"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2328DE9-4714-4815-6F60-4EF47738FBFA}"/>
              </a:ext>
            </a:extLst>
          </p:cNvPr>
          <p:cNvSpPr>
            <a:spLocks noGrp="1"/>
          </p:cNvSpPr>
          <p:nvPr>
            <p:ph type="ctrTitle"/>
          </p:nvPr>
        </p:nvSpPr>
        <p:spPr>
          <a:xfrm>
            <a:off x="8057397" y="1113282"/>
            <a:ext cx="3489569" cy="2396681"/>
          </a:xfrm>
        </p:spPr>
        <p:txBody>
          <a:bodyPr>
            <a:normAutofit/>
          </a:bodyPr>
          <a:lstStyle/>
          <a:p>
            <a:r>
              <a:rPr lang="en-US" sz="3400">
                <a:solidFill>
                  <a:srgbClr val="FFFFFF"/>
                </a:solidFill>
                <a:latin typeface="Times New Roman" panose="02020603050405020304" pitchFamily="18" charset="0"/>
                <a:cs typeface="Times New Roman" panose="02020603050405020304" pitchFamily="18" charset="0"/>
              </a:rPr>
              <a:t>MDM App Authentication</a:t>
            </a:r>
          </a:p>
        </p:txBody>
      </p:sp>
      <p:sp>
        <p:nvSpPr>
          <p:cNvPr id="3" name="Subtitle 2">
            <a:extLst>
              <a:ext uri="{FF2B5EF4-FFF2-40B4-BE49-F238E27FC236}">
                <a16:creationId xmlns:a16="http://schemas.microsoft.com/office/drawing/2014/main" id="{FABF6C34-443E-55D4-ACF0-04495A6BBE2C}"/>
              </a:ext>
            </a:extLst>
          </p:cNvPr>
          <p:cNvSpPr>
            <a:spLocks noGrp="1"/>
          </p:cNvSpPr>
          <p:nvPr>
            <p:ph type="subTitle" idx="1"/>
          </p:nvPr>
        </p:nvSpPr>
        <p:spPr>
          <a:xfrm>
            <a:off x="8046666" y="3602038"/>
            <a:ext cx="3500301" cy="2052720"/>
          </a:xfrm>
        </p:spPr>
        <p:txBody>
          <a:bodyPr>
            <a:normAutofit/>
          </a:bodyPr>
          <a:lstStyle/>
          <a:p>
            <a:pPr>
              <a:lnSpc>
                <a:spcPct val="110000"/>
              </a:lnSpc>
              <a:spcAft>
                <a:spcPts val="600"/>
              </a:spcAft>
            </a:pPr>
            <a:r>
              <a:rPr lang="en-US" sz="1800">
                <a:solidFill>
                  <a:schemeClr val="bg2"/>
                </a:solidFill>
                <a:latin typeface="Times New Roman" panose="02020603050405020304" pitchFamily="18" charset="0"/>
                <a:cs typeface="Times New Roman" panose="02020603050405020304" pitchFamily="18" charset="0"/>
              </a:rPr>
              <a:t>Can Mobile Device Management authenticate apps?</a:t>
            </a:r>
          </a:p>
          <a:p>
            <a:pPr>
              <a:lnSpc>
                <a:spcPct val="110000"/>
              </a:lnSpc>
              <a:spcAft>
                <a:spcPts val="600"/>
              </a:spcAft>
            </a:pPr>
            <a:endParaRPr lang="en-US" sz="1800">
              <a:solidFill>
                <a:schemeClr val="bg2"/>
              </a:solidFill>
              <a:latin typeface="Times New Roman" panose="02020603050405020304" pitchFamily="18" charset="0"/>
              <a:cs typeface="Times New Roman" panose="02020603050405020304" pitchFamily="18" charset="0"/>
            </a:endParaRPr>
          </a:p>
          <a:p>
            <a:pPr>
              <a:lnSpc>
                <a:spcPct val="110000"/>
              </a:lnSpc>
              <a:spcAft>
                <a:spcPts val="600"/>
              </a:spcAft>
            </a:pPr>
            <a:r>
              <a:rPr lang="en-US" sz="1800">
                <a:solidFill>
                  <a:schemeClr val="bg2"/>
                </a:solidFill>
                <a:latin typeface="Times New Roman" panose="02020603050405020304" pitchFamily="18" charset="0"/>
                <a:cs typeface="Times New Roman" panose="02020603050405020304" pitchFamily="18" charset="0"/>
              </a:rPr>
              <a:t>By, Anthony Zatika</a:t>
            </a:r>
          </a:p>
        </p:txBody>
      </p:sp>
      <p:sp useBgFill="1">
        <p:nvSpPr>
          <p:cNvPr id="320"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5" name="Picture 254" descr="Graphical user interface&#10;&#10;Description automatically generated">
            <a:extLst>
              <a:ext uri="{FF2B5EF4-FFF2-40B4-BE49-F238E27FC236}">
                <a16:creationId xmlns:a16="http://schemas.microsoft.com/office/drawing/2014/main" id="{EE95E74A-2FD1-B258-AB30-7B2AF892D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88" y="1538057"/>
            <a:ext cx="6112382" cy="3774395"/>
          </a:xfrm>
          <a:prstGeom prst="rect">
            <a:avLst/>
          </a:prstGeom>
          <a:ln>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42065977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A3AA-99CC-10DA-D1E5-0C3805D618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A325D97-D8C8-73CC-FB68-9928C09E3FDB}"/>
              </a:ext>
            </a:extLst>
          </p:cNvPr>
          <p:cNvSpPr>
            <a:spLocks noGrp="1"/>
          </p:cNvSpPr>
          <p:nvPr>
            <p:ph idx="1"/>
          </p:nvPr>
        </p:nvSpPr>
        <p:spPr/>
        <p:txBody>
          <a:bodyPr>
            <a:normAutofit fontScale="47500" lnSpcReduction="20000"/>
          </a:bodyPr>
          <a:lstStyle/>
          <a:p>
            <a:pPr marL="360045" marR="0" indent="-360045"/>
            <a:r>
              <a:rPr lang="en-US" sz="1800" dirty="0">
                <a:effectLst/>
                <a:latin typeface="Times New Roman" panose="02020603050405020304" pitchFamily="18" charset="0"/>
                <a:ea typeface="Times New Roman" panose="02020603050405020304" pitchFamily="18" charset="0"/>
              </a:rPr>
              <a:t>Adorno, J., Lovejoy, B., </a:t>
            </a:r>
            <a:r>
              <a:rPr lang="en-US" sz="1800" dirty="0" err="1">
                <a:effectLst/>
                <a:latin typeface="Times New Roman" panose="02020603050405020304" pitchFamily="18" charset="0"/>
                <a:ea typeface="Times New Roman" panose="02020603050405020304" pitchFamily="18" charset="0"/>
              </a:rPr>
              <a:t>Espósito</a:t>
            </a:r>
            <a:r>
              <a:rPr lang="en-US" sz="1800" dirty="0">
                <a:effectLst/>
                <a:latin typeface="Times New Roman" panose="02020603050405020304" pitchFamily="18" charset="0"/>
                <a:ea typeface="Times New Roman" panose="02020603050405020304" pitchFamily="18" charset="0"/>
              </a:rPr>
              <a:t>, F., </a:t>
            </a:r>
            <a:r>
              <a:rPr lang="en-US" sz="1800" dirty="0" err="1">
                <a:effectLst/>
                <a:latin typeface="Times New Roman" panose="02020603050405020304" pitchFamily="18" charset="0"/>
                <a:ea typeface="Times New Roman" panose="02020603050405020304" pitchFamily="18" charset="0"/>
              </a:rPr>
              <a:t>Potuck</a:t>
            </a:r>
            <a:r>
              <a:rPr lang="en-US" sz="1800" dirty="0">
                <a:effectLst/>
                <a:latin typeface="Times New Roman" panose="02020603050405020304" pitchFamily="18" charset="0"/>
                <a:ea typeface="Times New Roman" panose="02020603050405020304" pitchFamily="18" charset="0"/>
              </a:rPr>
              <a:t>, M., Chambers, B., McDaniel, A., &amp; Post, S. (n.d.). 9to5Mac. Retrieved June 27, 2022, from https://9to5mac.com/ </a:t>
            </a:r>
          </a:p>
          <a:p>
            <a:pPr marL="360045" marR="0" indent="-360045"/>
            <a:r>
              <a:rPr lang="en-US" sz="1800" i="1" dirty="0">
                <a:effectLst/>
                <a:latin typeface="Times New Roman" panose="02020603050405020304" pitchFamily="18" charset="0"/>
                <a:ea typeface="Times New Roman" panose="02020603050405020304" pitchFamily="18" charset="0"/>
              </a:rPr>
              <a:t>BEI Facebook </a:t>
            </a:r>
            <a:r>
              <a:rPr lang="en-US" sz="1800" i="1" dirty="0" err="1">
                <a:effectLst/>
                <a:latin typeface="Times New Roman" panose="02020603050405020304" pitchFamily="18" charset="0"/>
                <a:ea typeface="Times New Roman" panose="02020603050405020304" pitchFamily="18" charset="0"/>
              </a:rPr>
              <a:t>anmelden</a:t>
            </a:r>
            <a:r>
              <a:rPr lang="en-US" sz="1800" dirty="0">
                <a:effectLst/>
                <a:latin typeface="Times New Roman" panose="02020603050405020304" pitchFamily="18" charset="0"/>
                <a:ea typeface="Times New Roman" panose="02020603050405020304" pitchFamily="18" charset="0"/>
              </a:rPr>
              <a:t>. Facebook. (n.d.). Retrieved June 27, 2022, from https://de-de.facebook.com/myreadables/posts/httpsi1wpcommyreadablescomwp-contentuploads201902rm_ah2png/643345819419345/ </a:t>
            </a:r>
          </a:p>
          <a:p>
            <a:pPr marL="360045" marR="0" indent="-360045"/>
            <a:r>
              <a:rPr lang="en-US" sz="1800" i="1" dirty="0">
                <a:effectLst/>
                <a:latin typeface="Times New Roman" panose="02020603050405020304" pitchFamily="18" charset="0"/>
                <a:ea typeface="Times New Roman" panose="02020603050405020304" pitchFamily="18" charset="0"/>
              </a:rPr>
              <a:t>Business benefits of Mobile Device Management (MDM)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Techfunnel</a:t>
            </a:r>
            <a:r>
              <a:rPr lang="en-US" sz="1800" dirty="0">
                <a:effectLst/>
                <a:latin typeface="Times New Roman" panose="02020603050405020304" pitchFamily="18" charset="0"/>
                <a:ea typeface="Times New Roman" panose="02020603050405020304" pitchFamily="18" charset="0"/>
              </a:rPr>
              <a:t>. (2020, March 3). Retrieved June 27, 2022, from https://www.techfunnel.com/information-technology/benefits-mobile-device-management/ </a:t>
            </a:r>
          </a:p>
          <a:p>
            <a:pPr marL="360045" marR="0" indent="-360045"/>
            <a:r>
              <a:rPr lang="en-US" sz="1800" dirty="0" err="1">
                <a:effectLst/>
                <a:latin typeface="Times New Roman" panose="02020603050405020304" pitchFamily="18" charset="0"/>
                <a:ea typeface="Times New Roman" panose="02020603050405020304" pitchFamily="18" charset="0"/>
              </a:rPr>
              <a:t>Dansimp</a:t>
            </a:r>
            <a:r>
              <a:rPr lang="en-US" sz="1800" dirty="0">
                <a:effectLst/>
                <a:latin typeface="Times New Roman" panose="02020603050405020304" pitchFamily="18" charset="0"/>
                <a:ea typeface="Times New Roman" panose="02020603050405020304" pitchFamily="18" charset="0"/>
              </a:rPr>
              <a:t>. (n.d.). </a:t>
            </a:r>
            <a:r>
              <a:rPr lang="en-US" sz="1800" i="1" dirty="0">
                <a:effectLst/>
                <a:latin typeface="Times New Roman" panose="02020603050405020304" pitchFamily="18" charset="0"/>
                <a:ea typeface="Times New Roman" panose="02020603050405020304" pitchFamily="18" charset="0"/>
              </a:rPr>
              <a:t>MDM enrollment of Windows 10-based devices - windows client management</a:t>
            </a:r>
            <a:r>
              <a:rPr lang="en-US" sz="1800" dirty="0">
                <a:effectLst/>
                <a:latin typeface="Times New Roman" panose="02020603050405020304" pitchFamily="18" charset="0"/>
                <a:ea typeface="Times New Roman" panose="02020603050405020304" pitchFamily="18" charset="0"/>
              </a:rPr>
              <a:t>. Windows Client Management | Microsoft Docs. Retrieved June 27, 2022, from https://docs.microsoft.com/en-us/windows/client-management/mdm/mdm-enrollment-of-windows-devices </a:t>
            </a:r>
          </a:p>
          <a:p>
            <a:pPr marL="360045" marR="0" indent="-360045"/>
            <a:r>
              <a:rPr lang="en-US" sz="1800" i="1" dirty="0">
                <a:effectLst/>
                <a:latin typeface="Times New Roman" panose="02020603050405020304" pitchFamily="18" charset="0"/>
                <a:ea typeface="Times New Roman" panose="02020603050405020304" pitchFamily="18" charset="0"/>
              </a:rPr>
              <a:t>IOS jailbreak online</a:t>
            </a:r>
            <a:r>
              <a:rPr lang="en-US" sz="1800" dirty="0">
                <a:effectLst/>
                <a:latin typeface="Times New Roman" panose="02020603050405020304" pitchFamily="18" charset="0"/>
                <a:ea typeface="Times New Roman" panose="02020603050405020304" pitchFamily="18" charset="0"/>
              </a:rPr>
              <a:t>. iOS - Jailbreak Online. (2022, June 22). Retrieved June 27, 2022, from https://zeejb.com/ </a:t>
            </a:r>
          </a:p>
          <a:p>
            <a:pPr marL="360045" marR="0" indent="-360045"/>
            <a:r>
              <a:rPr lang="en-US" sz="1800" i="1" dirty="0">
                <a:effectLst/>
                <a:latin typeface="Times New Roman" panose="02020603050405020304" pitchFamily="18" charset="0"/>
                <a:ea typeface="Times New Roman" panose="02020603050405020304" pitchFamily="18" charset="0"/>
              </a:rPr>
              <a:t>MDM restrictions for iPhone and iPad devices</a:t>
            </a:r>
            <a:r>
              <a:rPr lang="en-US" sz="1800" dirty="0">
                <a:effectLst/>
                <a:latin typeface="Times New Roman" panose="02020603050405020304" pitchFamily="18" charset="0"/>
                <a:ea typeface="Times New Roman" panose="02020603050405020304" pitchFamily="18" charset="0"/>
              </a:rPr>
              <a:t>. Apple Support. (n.d.). Retrieved June 27, 2022, from https://support.apple.com/guide/deployment/restrictions-for-iphone-and-ipad-dep0f7dd3d8/web </a:t>
            </a:r>
          </a:p>
          <a:p>
            <a:pPr marL="360045" marR="0" indent="-360045"/>
            <a:r>
              <a:rPr lang="en-US" sz="1800" dirty="0" err="1">
                <a:effectLst/>
                <a:latin typeface="Times New Roman" panose="02020603050405020304" pitchFamily="18" charset="0"/>
                <a:ea typeface="Times New Roman" panose="02020603050405020304" pitchFamily="18" charset="0"/>
              </a:rPr>
              <a:t>Pulsedive</a:t>
            </a:r>
            <a:r>
              <a:rPr lang="en-US" sz="1800" dirty="0">
                <a:effectLst/>
                <a:latin typeface="Times New Roman" panose="02020603050405020304" pitchFamily="18" charset="0"/>
                <a:ea typeface="Times New Roman" panose="02020603050405020304" pitchFamily="18" charset="0"/>
              </a:rPr>
              <a:t>. (n.d.). </a:t>
            </a:r>
            <a:r>
              <a:rPr lang="en-US" sz="1800" i="1" dirty="0">
                <a:effectLst/>
                <a:latin typeface="Times New Roman" panose="02020603050405020304" pitchFamily="18" charset="0"/>
                <a:ea typeface="Times New Roman" panose="02020603050405020304" pitchFamily="18" charset="0"/>
              </a:rPr>
              <a:t>Threat intelligence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Pulsedive</a:t>
            </a:r>
            <a:r>
              <a:rPr lang="en-US" sz="1800" dirty="0">
                <a:effectLst/>
                <a:latin typeface="Times New Roman" panose="02020603050405020304" pitchFamily="18" charset="0"/>
                <a:ea typeface="Times New Roman" panose="02020603050405020304" pitchFamily="18" charset="0"/>
              </a:rPr>
              <a:t>. Retrieved June 27, 2022, from https://pulsedive.com/ioc/cdn.mos.cms.futurecdn.net </a:t>
            </a:r>
          </a:p>
          <a:p>
            <a:pPr marL="360045" marR="0" indent="-360045"/>
            <a:r>
              <a:rPr lang="en-US" sz="1800" dirty="0">
                <a:effectLst/>
                <a:latin typeface="Times New Roman" panose="02020603050405020304" pitchFamily="18" charset="0"/>
                <a:ea typeface="Times New Roman" panose="02020603050405020304" pitchFamily="18" charset="0"/>
              </a:rPr>
              <a:t>Restrictions. (n.d.). Retrieved June 27, 2022, from https://www.ibm.com/docs/en/maas360?topic=cpsad-restrictions </a:t>
            </a:r>
          </a:p>
          <a:p>
            <a:pPr marL="360045" marR="0" indent="-360045"/>
            <a:r>
              <a:rPr lang="en-US" sz="1800" dirty="0">
                <a:effectLst/>
                <a:latin typeface="Times New Roman" panose="02020603050405020304" pitchFamily="18" charset="0"/>
                <a:ea typeface="Times New Roman" panose="02020603050405020304" pitchFamily="18" charset="0"/>
              </a:rPr>
              <a:t>Software, </a:t>
            </a:r>
            <a:r>
              <a:rPr lang="en-US" sz="1800" dirty="0" err="1">
                <a:effectLst/>
                <a:latin typeface="Times New Roman" panose="02020603050405020304" pitchFamily="18" charset="0"/>
                <a:ea typeface="Times New Roman" panose="02020603050405020304" pitchFamily="18" charset="0"/>
              </a:rPr>
              <a:t>iA.</a:t>
            </a:r>
            <a:r>
              <a:rPr lang="en-US" sz="1800" dirty="0">
                <a:effectLst/>
                <a:latin typeface="Times New Roman" panose="02020603050405020304" pitchFamily="18" charset="0"/>
                <a:ea typeface="Times New Roman" panose="02020603050405020304" pitchFamily="18" charset="0"/>
              </a:rPr>
              <a:t> (n.d.). </a:t>
            </a:r>
            <a:r>
              <a:rPr lang="en-US" sz="1800" i="1" dirty="0" err="1">
                <a:effectLst/>
                <a:latin typeface="Times New Roman" panose="02020603050405020304" pitchFamily="18" charset="0"/>
                <a:ea typeface="Times New Roman" panose="02020603050405020304" pitchFamily="18" charset="0"/>
              </a:rPr>
              <a:t>IActivate.host</a:t>
            </a:r>
            <a:r>
              <a:rPr lang="en-US" sz="1800" i="1" dirty="0">
                <a:effectLst/>
                <a:latin typeface="Times New Roman" panose="02020603050405020304" pitchFamily="18" charset="0"/>
                <a:ea typeface="Times New Roman" panose="02020603050405020304" pitchFamily="18" charset="0"/>
              </a:rPr>
              <a:t> Mdm Bypass</a:t>
            </a:r>
            <a:r>
              <a:rPr lang="en-US" sz="1800" dirty="0">
                <a:effectLst/>
                <a:latin typeface="Times New Roman" panose="02020603050405020304" pitchFamily="18" charset="0"/>
                <a:ea typeface="Times New Roman" panose="02020603050405020304" pitchFamily="18" charset="0"/>
              </a:rPr>
              <a:t>. Download.com. Retrieved June 27, 2022, from https://download.cnet.com/iActivate-host-MDM-Bypass/3000-18553_4-78237396.html </a:t>
            </a:r>
          </a:p>
          <a:p>
            <a:pPr marL="360045" marR="0" indent="-360045"/>
            <a:r>
              <a:rPr lang="en-US" sz="1800" i="1" dirty="0">
                <a:effectLst/>
                <a:latin typeface="Times New Roman" panose="02020603050405020304" pitchFamily="18" charset="0"/>
                <a:ea typeface="Times New Roman" panose="02020603050405020304" pitchFamily="18" charset="0"/>
              </a:rPr>
              <a:t>Technology, science and start-up news</a:t>
            </a:r>
            <a:r>
              <a:rPr lang="en-US" sz="1800" dirty="0">
                <a:effectLst/>
                <a:latin typeface="Times New Roman" panose="02020603050405020304" pitchFamily="18" charset="0"/>
                <a:ea typeface="Times New Roman" panose="02020603050405020304" pitchFamily="18" charset="0"/>
              </a:rPr>
              <a:t>. Silicon Republic. (2022, June 27). Retrieved June 27, 2022, from https://www.siliconrepublic.com/ </a:t>
            </a:r>
          </a:p>
          <a:p>
            <a:pPr marL="360045" marR="0" indent="-360045"/>
            <a:r>
              <a:rPr lang="en-US" sz="1800" dirty="0" err="1">
                <a:effectLst/>
                <a:latin typeface="Times New Roman" panose="02020603050405020304" pitchFamily="18" charset="0"/>
                <a:ea typeface="Times New Roman" panose="02020603050405020304" pitchFamily="18" charset="0"/>
              </a:rPr>
              <a:t>Wagenseil</a:t>
            </a:r>
            <a:r>
              <a:rPr lang="en-US" sz="1800" dirty="0">
                <a:effectLst/>
                <a:latin typeface="Times New Roman" panose="02020603050405020304" pitchFamily="18" charset="0"/>
                <a:ea typeface="Times New Roman" panose="02020603050405020304" pitchFamily="18" charset="0"/>
              </a:rPr>
              <a:t>, P. (2020, August 11). </a:t>
            </a:r>
            <a:r>
              <a:rPr lang="en-US" sz="1800" i="1" dirty="0" err="1">
                <a:effectLst/>
                <a:latin typeface="Times New Roman" panose="02020603050405020304" pitchFamily="18" charset="0"/>
                <a:ea typeface="Times New Roman" panose="02020603050405020304" pitchFamily="18" charset="0"/>
              </a:rPr>
              <a:t>IPhone</a:t>
            </a:r>
            <a:r>
              <a:rPr lang="en-US" sz="1800" i="1" dirty="0">
                <a:effectLst/>
                <a:latin typeface="Times New Roman" panose="02020603050405020304" pitchFamily="18" charset="0"/>
                <a:ea typeface="Times New Roman" panose="02020603050405020304" pitchFamily="18" charset="0"/>
              </a:rPr>
              <a:t> apps just as unsafe as Android apps, says security researcher</a:t>
            </a:r>
            <a:r>
              <a:rPr lang="en-US" sz="1800" dirty="0">
                <a:effectLst/>
                <a:latin typeface="Times New Roman" panose="02020603050405020304" pitchFamily="18" charset="0"/>
                <a:ea typeface="Times New Roman" panose="02020603050405020304" pitchFamily="18" charset="0"/>
              </a:rPr>
              <a:t>. Tom's Guide. Retrieved June 27, 2022, from https://www.tomsguide.com/news/bad-ios-android-apps-bowne-dc28 </a:t>
            </a:r>
          </a:p>
        </p:txBody>
      </p:sp>
    </p:spTree>
    <p:extLst>
      <p:ext uri="{BB962C8B-B14F-4D97-AF65-F5344CB8AC3E}">
        <p14:creationId xmlns:p14="http://schemas.microsoft.com/office/powerpoint/2010/main" val="70225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83" name="Group 82">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84"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85"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6"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7"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8"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9"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0"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3"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5"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6"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01"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E9BFC46-C01C-4E63-2628-EE0B44C6EC32}"/>
              </a:ext>
            </a:extLst>
          </p:cNvPr>
          <p:cNvSpPr>
            <a:spLocks noGrp="1"/>
          </p:cNvSpPr>
          <p:nvPr>
            <p:ph type="title"/>
          </p:nvPr>
        </p:nvSpPr>
        <p:spPr>
          <a:xfrm>
            <a:off x="853330" y="1254035"/>
            <a:ext cx="2926190" cy="4002222"/>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Agenda</a:t>
            </a:r>
          </a:p>
        </p:txBody>
      </p:sp>
      <p:sp useBgFill="1">
        <p:nvSpPr>
          <p:cNvPr id="112"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15"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3"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4"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5100C371-41A5-6A04-CCD2-C141A37C20BB}"/>
              </a:ext>
            </a:extLst>
          </p:cNvPr>
          <p:cNvGraphicFramePr>
            <a:graphicFrameLocks noGrp="1"/>
          </p:cNvGraphicFramePr>
          <p:nvPr>
            <p:ph idx="1"/>
            <p:extLst>
              <p:ext uri="{D42A27DB-BD31-4B8C-83A1-F6EECF244321}">
                <p14:modId xmlns:p14="http://schemas.microsoft.com/office/powerpoint/2010/main" val="4185288299"/>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96209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74F432-096D-81BB-10BF-6B95559EAECD}"/>
              </a:ext>
            </a:extLst>
          </p:cNvPr>
          <p:cNvSpPr>
            <a:spLocks noGrp="1"/>
          </p:cNvSpPr>
          <p:nvPr>
            <p:ph type="title"/>
          </p:nvPr>
        </p:nvSpPr>
        <p:spPr>
          <a:xfrm>
            <a:off x="855266" y="618518"/>
            <a:ext cx="2851417" cy="1478570"/>
          </a:xfrm>
        </p:spPr>
        <p:txBody>
          <a:bodyPr>
            <a:normAutofit/>
          </a:bodyPr>
          <a:lstStyle/>
          <a:p>
            <a:r>
              <a:rPr lang="en-US" sz="1800" dirty="0">
                <a:solidFill>
                  <a:srgbClr val="FFFFFF"/>
                </a:solidFill>
                <a:latin typeface="Times New Roman" panose="02020603050405020304" pitchFamily="18" charset="0"/>
                <a:cs typeface="Times New Roman" panose="02020603050405020304" pitchFamily="18" charset="0"/>
              </a:rPr>
              <a:t>App Security/Authentication</a:t>
            </a: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descr="Graphical user interface, application&#10;&#10;Description automatically generated">
            <a:extLst>
              <a:ext uri="{FF2B5EF4-FFF2-40B4-BE49-F238E27FC236}">
                <a16:creationId xmlns:a16="http://schemas.microsoft.com/office/drawing/2014/main" id="{9CAC5EFC-C16C-19D4-5119-58725CF61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78" y="1501860"/>
            <a:ext cx="6844045" cy="3849775"/>
          </a:xfrm>
          <a:prstGeom prst="rect">
            <a:avLst/>
          </a:prstGeom>
          <a:effectLst>
            <a:glow rad="228600">
              <a:schemeClr val="accent4">
                <a:satMod val="175000"/>
                <a:alpha val="40000"/>
              </a:schemeClr>
            </a:glow>
          </a:effectLst>
        </p:spPr>
      </p:pic>
      <p:graphicFrame>
        <p:nvGraphicFramePr>
          <p:cNvPr id="7" name="Content Placeholder 2">
            <a:extLst>
              <a:ext uri="{FF2B5EF4-FFF2-40B4-BE49-F238E27FC236}">
                <a16:creationId xmlns:a16="http://schemas.microsoft.com/office/drawing/2014/main" id="{9875B115-C24F-1E3D-0C0D-0768FB316F75}"/>
              </a:ext>
            </a:extLst>
          </p:cNvPr>
          <p:cNvGraphicFramePr>
            <a:graphicFrameLocks noGrp="1"/>
          </p:cNvGraphicFramePr>
          <p:nvPr>
            <p:ph idx="1"/>
            <p:extLst>
              <p:ext uri="{D42A27DB-BD31-4B8C-83A1-F6EECF244321}">
                <p14:modId xmlns:p14="http://schemas.microsoft.com/office/powerpoint/2010/main" val="4202824595"/>
              </p:ext>
            </p:extLst>
          </p:nvPr>
        </p:nvGraphicFramePr>
        <p:xfrm>
          <a:off x="844620" y="2249487"/>
          <a:ext cx="2862444" cy="39573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0334744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14">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9" name="Group 16">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 name="Group 17">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0"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1" name="Group 18">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0"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8"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F1EA830-9BA6-1D36-9496-AD79579CACB5}"/>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latin typeface="Times New Roman" panose="02020603050405020304" pitchFamily="18" charset="0"/>
                <a:cs typeface="Times New Roman" panose="02020603050405020304" pitchFamily="18" charset="0"/>
              </a:rPr>
              <a:t>Examples</a:t>
            </a:r>
          </a:p>
        </p:txBody>
      </p:sp>
      <p:sp useBgFill="1">
        <p:nvSpPr>
          <p:cNvPr id="60"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17B3E04-5C98-310B-7241-C2877DA39D58}"/>
              </a:ext>
            </a:extLst>
          </p:cNvPr>
          <p:cNvPicPr>
            <a:picLocks noChangeAspect="1"/>
          </p:cNvPicPr>
          <p:nvPr/>
        </p:nvPicPr>
        <p:blipFill>
          <a:blip r:embed="rId4"/>
          <a:stretch>
            <a:fillRect/>
          </a:stretch>
        </p:blipFill>
        <p:spPr>
          <a:xfrm>
            <a:off x="1118988" y="1737724"/>
            <a:ext cx="6112382" cy="33770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Content Placeholder 8">
            <a:extLst>
              <a:ext uri="{FF2B5EF4-FFF2-40B4-BE49-F238E27FC236}">
                <a16:creationId xmlns:a16="http://schemas.microsoft.com/office/drawing/2014/main" id="{A09B3866-84B2-35C0-4004-0D9F1C35A52A}"/>
              </a:ext>
            </a:extLst>
          </p:cNvPr>
          <p:cNvSpPr>
            <a:spLocks noGrp="1"/>
          </p:cNvSpPr>
          <p:nvPr>
            <p:ph idx="1"/>
          </p:nvPr>
        </p:nvSpPr>
        <p:spPr>
          <a:xfrm>
            <a:off x="8036041" y="2249487"/>
            <a:ext cx="3281004" cy="3541714"/>
          </a:xfrm>
        </p:spPr>
        <p:txBody>
          <a:bodyPr>
            <a:normAutofit/>
          </a:bodyPr>
          <a:lstStyle/>
          <a:p>
            <a:r>
              <a:rPr lang="en-US" sz="1800">
                <a:solidFill>
                  <a:srgbClr val="FFFFFF"/>
                </a:solidFill>
                <a:latin typeface="Times New Roman" panose="02020603050405020304" pitchFamily="18" charset="0"/>
                <a:cs typeface="Times New Roman" panose="02020603050405020304" pitchFamily="18" charset="0"/>
              </a:rPr>
              <a:t>SuperVPN</a:t>
            </a:r>
          </a:p>
          <a:p>
            <a:r>
              <a:rPr lang="en-US" sz="1800">
                <a:solidFill>
                  <a:srgbClr val="FFFFFF"/>
                </a:solidFill>
                <a:latin typeface="Times New Roman" panose="02020603050405020304" pitchFamily="18" charset="0"/>
                <a:cs typeface="Times New Roman" panose="02020603050405020304" pitchFamily="18" charset="0"/>
              </a:rPr>
              <a:t>MITM Attacks</a:t>
            </a:r>
          </a:p>
          <a:p>
            <a:endParaRPr lang="en-US" sz="18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69743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D4A4E16-FDAC-CD2C-DCCB-CA243A25B83A}"/>
              </a:ext>
            </a:extLst>
          </p:cNvPr>
          <p:cNvSpPr>
            <a:spLocks noGrp="1"/>
          </p:cNvSpPr>
          <p:nvPr>
            <p:ph type="title"/>
          </p:nvPr>
        </p:nvSpPr>
        <p:spPr>
          <a:xfrm>
            <a:off x="1141413" y="618518"/>
            <a:ext cx="4459286" cy="1478570"/>
          </a:xfrm>
        </p:spPr>
        <p:txBody>
          <a:bodyPr>
            <a:normAutofit/>
          </a:bodyPr>
          <a:lstStyle/>
          <a:p>
            <a:r>
              <a:rPr lang="en-US" sz="3200" dirty="0"/>
              <a:t>IOS App Authentication</a:t>
            </a:r>
          </a:p>
        </p:txBody>
      </p:sp>
      <p:sp>
        <p:nvSpPr>
          <p:cNvPr id="3" name="Content Placeholder 2">
            <a:extLst>
              <a:ext uri="{FF2B5EF4-FFF2-40B4-BE49-F238E27FC236}">
                <a16:creationId xmlns:a16="http://schemas.microsoft.com/office/drawing/2014/main" id="{FE0C692D-7EF2-755E-3724-C87A4477146A}"/>
              </a:ext>
            </a:extLst>
          </p:cNvPr>
          <p:cNvSpPr>
            <a:spLocks noGrp="1"/>
          </p:cNvSpPr>
          <p:nvPr>
            <p:ph idx="1"/>
          </p:nvPr>
        </p:nvSpPr>
        <p:spPr>
          <a:xfrm>
            <a:off x="1141412" y="2249487"/>
            <a:ext cx="4459287" cy="3965046"/>
          </a:xfrm>
        </p:spPr>
        <p:txBody>
          <a:bodyPr>
            <a:noAutofit/>
          </a:bodyPr>
          <a:lstStyle/>
          <a:p>
            <a:r>
              <a:rPr lang="en-US" sz="1000" dirty="0"/>
              <a:t>On Device Translation</a:t>
            </a:r>
          </a:p>
          <a:p>
            <a:r>
              <a:rPr lang="en-US" sz="1000" dirty="0"/>
              <a:t>iCloud Private Relay</a:t>
            </a:r>
          </a:p>
          <a:p>
            <a:r>
              <a:rPr lang="en-US" sz="1000" dirty="0"/>
              <a:t>Allow App to Request to Track</a:t>
            </a:r>
          </a:p>
          <a:p>
            <a:r>
              <a:rPr lang="en-US" sz="1000" dirty="0"/>
              <a:t>Auto Unlock</a:t>
            </a:r>
          </a:p>
          <a:p>
            <a:pPr>
              <a:buFont typeface="Arial" panose="020B0604020202020204" pitchFamily="34" charset="0"/>
              <a:buChar char="•"/>
            </a:pPr>
            <a:r>
              <a:rPr lang="en-US" sz="1000" dirty="0"/>
              <a:t>Custom App Configuration</a:t>
            </a:r>
          </a:p>
          <a:p>
            <a:pPr>
              <a:buFont typeface="Arial" panose="020B0604020202020204" pitchFamily="34" charset="0"/>
              <a:buChar char="•"/>
            </a:pPr>
            <a:r>
              <a:rPr lang="en-US" sz="1000" dirty="0"/>
              <a:t>App Tunnel using Per App VPN</a:t>
            </a:r>
          </a:p>
          <a:p>
            <a:pPr>
              <a:buFont typeface="Arial" panose="020B0604020202020204" pitchFamily="34" charset="0"/>
              <a:buChar char="•"/>
            </a:pPr>
            <a:r>
              <a:rPr lang="en-US" sz="1000" dirty="0"/>
              <a:t>Device Passcode and Touch ID</a:t>
            </a:r>
          </a:p>
          <a:p>
            <a:pPr>
              <a:buFont typeface="Arial" panose="020B0604020202020204" pitchFamily="34" charset="0"/>
              <a:buChar char="•"/>
            </a:pPr>
            <a:r>
              <a:rPr lang="en-US" sz="1000" dirty="0"/>
              <a:t>Managed Open In for Files</a:t>
            </a:r>
          </a:p>
          <a:p>
            <a:pPr>
              <a:buFont typeface="Arial" panose="020B0604020202020204" pitchFamily="34" charset="0"/>
              <a:buChar char="•"/>
            </a:pPr>
            <a:r>
              <a:rPr lang="en-US" sz="1000" dirty="0"/>
              <a:t>Prevent App Backup</a:t>
            </a:r>
          </a:p>
          <a:p>
            <a:pPr>
              <a:buFont typeface="Arial" panose="020B0604020202020204" pitchFamily="34" charset="0"/>
              <a:buChar char="•"/>
            </a:pPr>
            <a:r>
              <a:rPr lang="en-US" sz="1000" dirty="0"/>
              <a:t>Disable Screen Capture</a:t>
            </a:r>
          </a:p>
          <a:p>
            <a:pPr>
              <a:buFont typeface="Arial" panose="020B0604020202020204" pitchFamily="34" charset="0"/>
              <a:buChar char="•"/>
            </a:pPr>
            <a:r>
              <a:rPr lang="en-US" sz="1000" dirty="0"/>
              <a:t>Enforce App Encryption</a:t>
            </a:r>
          </a:p>
          <a:p>
            <a:pPr>
              <a:buFont typeface="Arial" panose="020B0604020202020204" pitchFamily="34" charset="0"/>
              <a:buChar char="•"/>
            </a:pPr>
            <a:r>
              <a:rPr lang="en-US" sz="1000" dirty="0"/>
              <a:t>Remotely Wipe App and Data</a:t>
            </a:r>
          </a:p>
          <a:p>
            <a:pPr>
              <a:buFont typeface="Arial" panose="020B0604020202020204" pitchFamily="34" charset="0"/>
              <a:buChar char="•"/>
            </a:pPr>
            <a:r>
              <a:rPr lang="en-US" sz="1000" dirty="0"/>
              <a:t>Disable Copy Paste</a:t>
            </a:r>
          </a:p>
        </p:txBody>
      </p:sp>
      <p:pic>
        <p:nvPicPr>
          <p:cNvPr id="7" name="Picture 6">
            <a:extLst>
              <a:ext uri="{FF2B5EF4-FFF2-40B4-BE49-F238E27FC236}">
                <a16:creationId xmlns:a16="http://schemas.microsoft.com/office/drawing/2014/main" id="{1F7DC9A7-6EDE-7FAB-0751-FF7DC93BBDF3}"/>
              </a:ext>
            </a:extLst>
          </p:cNvPr>
          <p:cNvPicPr>
            <a:picLocks noChangeAspect="1"/>
          </p:cNvPicPr>
          <p:nvPr/>
        </p:nvPicPr>
        <p:blipFill>
          <a:blip r:embed="rId5"/>
          <a:stretch>
            <a:fillRect/>
          </a:stretch>
        </p:blipFill>
        <p:spPr>
          <a:xfrm>
            <a:off x="6758079" y="630992"/>
            <a:ext cx="4113070" cy="55960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18309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C2F629-1B47-0A74-3609-2587D2213DE2}"/>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latin typeface="Times New Roman" panose="02020603050405020304" pitchFamily="18" charset="0"/>
                <a:cs typeface="Times New Roman" panose="02020603050405020304" pitchFamily="18" charset="0"/>
              </a:rPr>
              <a:t>Android App Authentication</a:t>
            </a:r>
          </a:p>
        </p:txBody>
      </p:sp>
      <p:sp useBgFill="1">
        <p:nvSpPr>
          <p:cNvPr id="55"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green, lined, several&#10;&#10;Description automatically generated">
            <a:extLst>
              <a:ext uri="{FF2B5EF4-FFF2-40B4-BE49-F238E27FC236}">
                <a16:creationId xmlns:a16="http://schemas.microsoft.com/office/drawing/2014/main" id="{F47BDCCB-31A2-0648-991D-BB5026B11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88" y="1202891"/>
            <a:ext cx="6112382" cy="4446757"/>
          </a:xfrm>
          <a:prstGeom prst="rect">
            <a:avLst/>
          </a:prstGeom>
          <a:effectLst>
            <a:glow rad="228600">
              <a:schemeClr val="accent4">
                <a:satMod val="175000"/>
                <a:alpha val="40000"/>
              </a:schemeClr>
            </a:glow>
          </a:effectLst>
        </p:spPr>
      </p:pic>
      <p:sp>
        <p:nvSpPr>
          <p:cNvPr id="3" name="Content Placeholder 2">
            <a:extLst>
              <a:ext uri="{FF2B5EF4-FFF2-40B4-BE49-F238E27FC236}">
                <a16:creationId xmlns:a16="http://schemas.microsoft.com/office/drawing/2014/main" id="{F56B4327-C3F4-E28B-77C7-B474C53A3FA4}"/>
              </a:ext>
            </a:extLst>
          </p:cNvPr>
          <p:cNvSpPr>
            <a:spLocks noGrp="1"/>
          </p:cNvSpPr>
          <p:nvPr>
            <p:ph idx="1"/>
          </p:nvPr>
        </p:nvSpPr>
        <p:spPr>
          <a:xfrm>
            <a:off x="8036041" y="2249487"/>
            <a:ext cx="3281004" cy="3541714"/>
          </a:xfrm>
        </p:spPr>
        <p:txBody>
          <a:bodyPr>
            <a:normAutofit/>
          </a:bodyPr>
          <a:lstStyle/>
          <a:p>
            <a:r>
              <a:rPr lang="en-US" sz="1800" b="1">
                <a:solidFill>
                  <a:srgbClr val="FFFFFF"/>
                </a:solidFill>
                <a:latin typeface="Times New Roman" panose="02020603050405020304" pitchFamily="18" charset="0"/>
                <a:cs typeface="Times New Roman" panose="02020603050405020304" pitchFamily="18" charset="0"/>
              </a:rPr>
              <a:t>Data at Rest Security</a:t>
            </a:r>
          </a:p>
          <a:p>
            <a:r>
              <a:rPr lang="en-US" sz="1800" b="1">
                <a:solidFill>
                  <a:srgbClr val="FFFFFF"/>
                </a:solidFill>
                <a:latin typeface="Times New Roman" panose="02020603050405020304" pitchFamily="18" charset="0"/>
                <a:cs typeface="Times New Roman" panose="02020603050405020304" pitchFamily="18" charset="0"/>
              </a:rPr>
              <a:t>Remote App and Data Wipe</a:t>
            </a:r>
          </a:p>
          <a:p>
            <a:r>
              <a:rPr lang="en-US" sz="1800" b="1">
                <a:solidFill>
                  <a:srgbClr val="FFFFFF"/>
                </a:solidFill>
                <a:latin typeface="Times New Roman" panose="02020603050405020304" pitchFamily="18" charset="0"/>
                <a:cs typeface="Times New Roman" panose="02020603050405020304" pitchFamily="18" charset="0"/>
              </a:rPr>
              <a:t>Secure Tunneling</a:t>
            </a:r>
          </a:p>
          <a:p>
            <a:r>
              <a:rPr lang="en-US" sz="1800" b="1">
                <a:solidFill>
                  <a:srgbClr val="FFFFFF"/>
                </a:solidFill>
                <a:latin typeface="Times New Roman" panose="02020603050405020304" pitchFamily="18" charset="0"/>
                <a:cs typeface="Times New Roman" panose="02020603050405020304" pitchFamily="18" charset="0"/>
              </a:rPr>
              <a:t>Preventing Data Leaks</a:t>
            </a:r>
          </a:p>
          <a:p>
            <a:r>
              <a:rPr lang="en-US" sz="1800" b="1">
                <a:solidFill>
                  <a:srgbClr val="FFFFFF"/>
                </a:solidFill>
                <a:latin typeface="Times New Roman" panose="02020603050405020304" pitchFamily="18" charset="0"/>
                <a:cs typeface="Times New Roman" panose="02020603050405020304" pitchFamily="18" charset="0"/>
              </a:rPr>
              <a:t>App Passcodes</a:t>
            </a:r>
          </a:p>
          <a:p>
            <a:endParaRPr lang="en-US" sz="18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7465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5DC5-D7A4-22A5-3244-EEE7A7743D65}"/>
              </a:ext>
            </a:extLst>
          </p:cNvPr>
          <p:cNvSpPr>
            <a:spLocks noGrp="1"/>
          </p:cNvSpPr>
          <p:nvPr>
            <p:ph type="title"/>
          </p:nvPr>
        </p:nvSpPr>
        <p:spPr>
          <a:xfrm>
            <a:off x="1141413" y="618518"/>
            <a:ext cx="4685529" cy="1478570"/>
          </a:xfrm>
        </p:spPr>
        <p:txBody>
          <a:bodyPr>
            <a:normAutofit/>
          </a:bodyPr>
          <a:lstStyle/>
          <a:p>
            <a:r>
              <a:rPr lang="en-US">
                <a:latin typeface="Times New Roman" panose="02020603050405020304" pitchFamily="18" charset="0"/>
                <a:cs typeface="Times New Roman" panose="02020603050405020304" pitchFamily="18" charset="0"/>
              </a:rPr>
              <a:t>Other Mobile Devices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180F7D-F896-46AE-6CFB-9C575C479E1A}"/>
              </a:ext>
            </a:extLst>
          </p:cNvPr>
          <p:cNvSpPr>
            <a:spLocks noGrp="1"/>
          </p:cNvSpPr>
          <p:nvPr>
            <p:ph idx="1"/>
          </p:nvPr>
        </p:nvSpPr>
        <p:spPr>
          <a:xfrm>
            <a:off x="1141413" y="2249487"/>
            <a:ext cx="4685530" cy="3541714"/>
          </a:xfrm>
        </p:spPr>
        <p:txBody>
          <a:bodyPr>
            <a:normAutofit/>
          </a:bodyPr>
          <a:lstStyle/>
          <a:p>
            <a:r>
              <a:rPr lang="en-US" sz="2300">
                <a:latin typeface="Times New Roman" panose="02020603050405020304" pitchFamily="18" charset="0"/>
                <a:cs typeface="Times New Roman" panose="02020603050405020304" pitchFamily="18" charset="0"/>
              </a:rPr>
              <a:t>Windows</a:t>
            </a:r>
          </a:p>
          <a:p>
            <a:r>
              <a:rPr lang="en-US" sz="2300">
                <a:latin typeface="Times New Roman" panose="02020603050405020304" pitchFamily="18" charset="0"/>
                <a:cs typeface="Times New Roman" panose="02020603050405020304" pitchFamily="18" charset="0"/>
              </a:rPr>
              <a:t>MacOS</a:t>
            </a:r>
          </a:p>
          <a:p>
            <a:r>
              <a:rPr lang="en-US" sz="2300">
                <a:latin typeface="Times New Roman" panose="02020603050405020304" pitchFamily="18" charset="0"/>
                <a:cs typeface="Times New Roman" panose="02020603050405020304" pitchFamily="18" charset="0"/>
              </a:rPr>
              <a:t>Linux - (Ubuntu, Debian)</a:t>
            </a:r>
          </a:p>
        </p:txBody>
      </p:sp>
      <p:sp>
        <p:nvSpPr>
          <p:cNvPr id="80" name="Rectangle 13">
            <a:extLst>
              <a:ext uri="{FF2B5EF4-FFF2-40B4-BE49-F238E27FC236}">
                <a16:creationId xmlns:a16="http://schemas.microsoft.com/office/drawing/2014/main" id="{5742C426-FCE7-4673-BC1D-7E7D3A5FD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nguins&#10;&#10;Description automatically generated">
            <a:extLst>
              <a:ext uri="{FF2B5EF4-FFF2-40B4-BE49-F238E27FC236}">
                <a16:creationId xmlns:a16="http://schemas.microsoft.com/office/drawing/2014/main" id="{F3967ACF-01E7-292B-9F2A-51BFD301F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908" y="509482"/>
            <a:ext cx="2364317" cy="2364317"/>
          </a:xfrm>
          <a:prstGeom prst="rect">
            <a:avLst/>
          </a:prstGeom>
          <a:effectLst>
            <a:glow rad="228600">
              <a:schemeClr val="accent4">
                <a:satMod val="175000"/>
                <a:alpha val="40000"/>
              </a:schemeClr>
            </a:glow>
          </a:effectLst>
        </p:spPr>
      </p:pic>
      <p:sp useBgFill="1">
        <p:nvSpPr>
          <p:cNvPr id="16" name="Rectangle 15">
            <a:extLst>
              <a:ext uri="{FF2B5EF4-FFF2-40B4-BE49-F238E27FC236}">
                <a16:creationId xmlns:a16="http://schemas.microsoft.com/office/drawing/2014/main" id="{10C239E5-48CB-4DB3-A778-3A01C488E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0"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low confidence">
            <a:extLst>
              <a:ext uri="{FF2B5EF4-FFF2-40B4-BE49-F238E27FC236}">
                <a16:creationId xmlns:a16="http://schemas.microsoft.com/office/drawing/2014/main" id="{0BDBD452-BC4E-E5BC-082F-E8531CF8F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2775" y="902550"/>
            <a:ext cx="2364317" cy="1578181"/>
          </a:xfrm>
          <a:prstGeom prst="rect">
            <a:avLst/>
          </a:prstGeom>
          <a:effectLst>
            <a:glow rad="228600">
              <a:schemeClr val="accent4">
                <a:satMod val="175000"/>
                <a:alpha val="40000"/>
              </a:schemeClr>
            </a:glow>
          </a:effectLst>
        </p:spPr>
      </p:pic>
      <p:sp useBgFill="1">
        <p:nvSpPr>
          <p:cNvPr id="81" name="Rectangle 17">
            <a:extLst>
              <a:ext uri="{FF2B5EF4-FFF2-40B4-BE49-F238E27FC236}">
                <a16:creationId xmlns:a16="http://schemas.microsoft.com/office/drawing/2014/main" id="{8D450192-3830-4F04-A1C0-F684D80AB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electronics, indoor, computer&#10;&#10;Description automatically generated">
            <a:extLst>
              <a:ext uri="{FF2B5EF4-FFF2-40B4-BE49-F238E27FC236}">
                <a16:creationId xmlns:a16="http://schemas.microsoft.com/office/drawing/2014/main" id="{8654650D-5FB5-4A0E-4546-126A82FFCD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0908" y="3802058"/>
            <a:ext cx="5457202" cy="2728601"/>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302940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1BCBEF-9914-9001-3D51-F538809425FE}"/>
              </a:ext>
            </a:extLst>
          </p:cNvPr>
          <p:cNvSpPr>
            <a:spLocks noGrp="1"/>
          </p:cNvSpPr>
          <p:nvPr>
            <p:ph type="title"/>
          </p:nvPr>
        </p:nvSpPr>
        <p:spPr>
          <a:xfrm>
            <a:off x="5128643" y="618518"/>
            <a:ext cx="6188402" cy="1478570"/>
          </a:xfrm>
        </p:spPr>
        <p:txBody>
          <a:bodyPr>
            <a:normAutofit/>
          </a:bodyPr>
          <a:lstStyle/>
          <a:p>
            <a:r>
              <a:rPr lang="en-US">
                <a:solidFill>
                  <a:srgbClr val="FFFFFF"/>
                </a:solidFill>
              </a:rPr>
              <a:t>Questions/Concerns</a:t>
            </a:r>
            <a:br>
              <a:rPr lang="en-US">
                <a:solidFill>
                  <a:srgbClr val="FFFFFF"/>
                </a:solidFill>
              </a:rPr>
            </a:br>
            <a:endParaRPr lang="en-US">
              <a:solidFill>
                <a:srgbClr val="FFFFFF"/>
              </a:solidFill>
            </a:endParaRPr>
          </a:p>
        </p:txBody>
      </p:sp>
      <p:sp useBgFill="1">
        <p:nvSpPr>
          <p:cNvPr id="55"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screenshot&#10;&#10;Description automatically generated">
            <a:extLst>
              <a:ext uri="{FF2B5EF4-FFF2-40B4-BE49-F238E27FC236}">
                <a16:creationId xmlns:a16="http://schemas.microsoft.com/office/drawing/2014/main" id="{937F0B86-8580-07B0-7AD0-2025AFD17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168" y="1137621"/>
            <a:ext cx="2311535" cy="4577297"/>
          </a:xfrm>
          <a:prstGeom prst="rect">
            <a:avLst/>
          </a:prstGeom>
          <a:effectLst/>
        </p:spPr>
      </p:pic>
      <p:sp>
        <p:nvSpPr>
          <p:cNvPr id="3" name="Content Placeholder 2">
            <a:extLst>
              <a:ext uri="{FF2B5EF4-FFF2-40B4-BE49-F238E27FC236}">
                <a16:creationId xmlns:a16="http://schemas.microsoft.com/office/drawing/2014/main" id="{87DE2987-E073-7422-7568-1790721EC888}"/>
              </a:ext>
            </a:extLst>
          </p:cNvPr>
          <p:cNvSpPr>
            <a:spLocks noGrp="1"/>
          </p:cNvSpPr>
          <p:nvPr>
            <p:ph idx="1"/>
          </p:nvPr>
        </p:nvSpPr>
        <p:spPr>
          <a:xfrm>
            <a:off x="5128643" y="2249487"/>
            <a:ext cx="6188402" cy="3541714"/>
          </a:xfrm>
        </p:spPr>
        <p:txBody>
          <a:bodyPr>
            <a:normAutofit/>
          </a:bodyPr>
          <a:lstStyle/>
          <a:p>
            <a:r>
              <a:rPr lang="en-US">
                <a:solidFill>
                  <a:srgbClr val="FFFFFF"/>
                </a:solidFill>
              </a:rPr>
              <a:t>MDM on Jailbroken Phone</a:t>
            </a:r>
          </a:p>
          <a:p>
            <a:r>
              <a:rPr lang="en-US">
                <a:solidFill>
                  <a:srgbClr val="FFFFFF"/>
                </a:solidFill>
              </a:rPr>
              <a:t>Pain to sell your phone</a:t>
            </a:r>
          </a:p>
          <a:p>
            <a:endParaRPr lang="en-US">
              <a:solidFill>
                <a:srgbClr val="FFFFFF"/>
              </a:solidFill>
            </a:endParaRPr>
          </a:p>
        </p:txBody>
      </p:sp>
    </p:spTree>
    <p:extLst>
      <p:ext uri="{BB962C8B-B14F-4D97-AF65-F5344CB8AC3E}">
        <p14:creationId xmlns:p14="http://schemas.microsoft.com/office/powerpoint/2010/main" val="33229879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66D4-0A9B-665E-3D30-B097B8535F01}"/>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560B75BD-65B8-0F5C-A9C6-444F38391F81}"/>
              </a:ext>
            </a:extLst>
          </p:cNvPr>
          <p:cNvSpPr>
            <a:spLocks noGrp="1"/>
          </p:cNvSpPr>
          <p:nvPr>
            <p:ph idx="1"/>
          </p:nvPr>
        </p:nvSpPr>
        <p:spPr/>
        <p:txBody>
          <a:bodyPr/>
          <a:lstStyle/>
          <a:p>
            <a:r>
              <a:rPr lang="en-US" dirty="0"/>
              <a:t>Privacy Implications</a:t>
            </a:r>
          </a:p>
          <a:p>
            <a:r>
              <a:rPr lang="en-US" dirty="0"/>
              <a:t>Hackers Can Steal MDM’s Gathered Data</a:t>
            </a:r>
          </a:p>
          <a:p>
            <a:r>
              <a:rPr lang="en-US" dirty="0"/>
              <a:t>Safety of MDM solutions</a:t>
            </a:r>
          </a:p>
        </p:txBody>
      </p:sp>
    </p:spTree>
    <p:extLst>
      <p:ext uri="{BB962C8B-B14F-4D97-AF65-F5344CB8AC3E}">
        <p14:creationId xmlns:p14="http://schemas.microsoft.com/office/powerpoint/2010/main" val="443903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1559</TotalTime>
  <Words>1793</Words>
  <Application>Microsoft Office PowerPoint</Application>
  <PresentationFormat>Widescreen</PresentationFormat>
  <Paragraphs>81</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Circuit</vt:lpstr>
      <vt:lpstr>MDM App Authentication</vt:lpstr>
      <vt:lpstr>Agenda</vt:lpstr>
      <vt:lpstr>App Security/Authentication</vt:lpstr>
      <vt:lpstr>Examples</vt:lpstr>
      <vt:lpstr>IOS App Authentication</vt:lpstr>
      <vt:lpstr>Android App Authentication</vt:lpstr>
      <vt:lpstr>Other Mobile Devices</vt:lpstr>
      <vt:lpstr>Questions/Concerns </vt:lpstr>
      <vt:lpstr>Next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MDM App Authentication</dc:title>
  <dc:creator>ogjigsawisbh ogjigsawisbh</dc:creator>
  <cp:lastModifiedBy>ogjigsawisbh ogjigsawisbh</cp:lastModifiedBy>
  <cp:revision>61</cp:revision>
  <dcterms:created xsi:type="dcterms:W3CDTF">2022-06-25T11:49:03Z</dcterms:created>
  <dcterms:modified xsi:type="dcterms:W3CDTF">2022-06-27T15:35:01Z</dcterms:modified>
</cp:coreProperties>
</file>