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7" r:id="rId8"/>
    <p:sldId id="269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97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0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2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5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2BABC2-BB84-260E-9C6B-8F3A47B12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 err="1"/>
              <a:t>Scaler</a:t>
            </a:r>
            <a:r>
              <a:rPr lang="es-ES" dirty="0"/>
              <a:t> and </a:t>
            </a:r>
            <a:r>
              <a:rPr lang="es-ES" dirty="0" err="1"/>
              <a:t>models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66662-5678-2DCC-EEF9-7CCB7B612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endParaRPr lang="es-ES"/>
          </a:p>
        </p:txBody>
      </p:sp>
      <p:pic>
        <p:nvPicPr>
          <p:cNvPr id="4" name="Picture 3" descr="A digital balance scale using circles">
            <a:extLst>
              <a:ext uri="{FF2B5EF4-FFF2-40B4-BE49-F238E27FC236}">
                <a16:creationId xmlns:a16="http://schemas.microsoft.com/office/drawing/2014/main" id="{E3EA945E-50FB-5727-7339-9DBA9B0BC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2" r="21734" b="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98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B8E86-966E-2AF7-08ED-06FC2EE2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94B27E-1698-8986-4DD1-8FD3CDD9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011" y="1685925"/>
            <a:ext cx="4203979" cy="404018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C3333D-200D-3235-0B9C-F564E022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62509" cy="68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F4C19-72CE-7FA3-93E6-8D3B375D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44A34B-78F1-2D2F-48D9-C22844418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7631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19427-0045-B9E6-A039-F908875F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816CB9-8238-E6E3-1A87-AF3428D5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289" y="-1"/>
            <a:ext cx="2871446" cy="6811951"/>
          </a:xfrm>
        </p:spPr>
      </p:pic>
    </p:spTree>
    <p:extLst>
      <p:ext uri="{BB962C8B-B14F-4D97-AF65-F5344CB8AC3E}">
        <p14:creationId xmlns:p14="http://schemas.microsoft.com/office/powerpoint/2010/main" val="154755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8C5F8-8F36-DBDC-AA00-1482F543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74AE57-4E84-DA36-DE5E-3AA6AE93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342" y="0"/>
            <a:ext cx="9000989" cy="6883109"/>
          </a:xfrm>
        </p:spPr>
      </p:pic>
    </p:spTree>
    <p:extLst>
      <p:ext uri="{BB962C8B-B14F-4D97-AF65-F5344CB8AC3E}">
        <p14:creationId xmlns:p14="http://schemas.microsoft.com/office/powerpoint/2010/main" val="78595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4BED5-D782-E4CD-9EE5-3FB937EE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858AC30-0662-D689-391D-E350330A6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82949" cy="6858000"/>
          </a:xfrm>
        </p:spPr>
      </p:pic>
    </p:spTree>
    <p:extLst>
      <p:ext uri="{BB962C8B-B14F-4D97-AF65-F5344CB8AC3E}">
        <p14:creationId xmlns:p14="http://schemas.microsoft.com/office/powerpoint/2010/main" val="414188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CFCA7-7160-38B9-78DC-82D775A4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217B1C-EA6A-8CC2-C8A2-3A92FC13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3196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75195-9CA3-76A4-F9F8-DED1BC2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5903A7-38AB-8EF6-CB48-2C590BE9B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49780" cy="6858000"/>
          </a:xfrm>
        </p:spPr>
      </p:pic>
    </p:spTree>
    <p:extLst>
      <p:ext uri="{BB962C8B-B14F-4D97-AF65-F5344CB8AC3E}">
        <p14:creationId xmlns:p14="http://schemas.microsoft.com/office/powerpoint/2010/main" val="110575418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4E2"/>
      </a:lt2>
      <a:accent1>
        <a:srgbClr val="82A6BC"/>
      </a:accent1>
      <a:accent2>
        <a:srgbClr val="7F8BBA"/>
      </a:accent2>
      <a:accent3>
        <a:srgbClr val="A096C6"/>
      </a:accent3>
      <a:accent4>
        <a:srgbClr val="A37FBA"/>
      </a:accent4>
      <a:accent5>
        <a:srgbClr val="C492C2"/>
      </a:accent5>
      <a:accent6>
        <a:srgbClr val="BA7F9F"/>
      </a:accent6>
      <a:hlink>
        <a:srgbClr val="A6775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Office PowerPoint</Application>
  <PresentationFormat>Panorámica</PresentationFormat>
  <Paragraphs>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Scaler and models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Scaler and models</dc:title>
  <dc:creator>Ignacio Pedrero Muro</dc:creator>
  <cp:lastModifiedBy>Juan Carlos Zazo Muñoz</cp:lastModifiedBy>
  <cp:revision>4</cp:revision>
  <dcterms:created xsi:type="dcterms:W3CDTF">2022-12-14T09:00:52Z</dcterms:created>
  <dcterms:modified xsi:type="dcterms:W3CDTF">2022-12-15T03:29:56Z</dcterms:modified>
</cp:coreProperties>
</file>