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5486400" cy="2570163"/>
  <p:notesSz cx="6858000" cy="9144000"/>
  <p:defaultTextStyle>
    <a:defPPr>
      <a:defRPr lang="en-US"/>
    </a:defPPr>
    <a:lvl1pPr marL="0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4048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08097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2145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16193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0242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24290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28339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32387" algn="l" defTabSz="40809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494" y="-1248"/>
      </p:cViewPr>
      <p:guideLst>
        <p:guide orient="horz" pos="81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98422"/>
            <a:ext cx="4663440" cy="550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2" y="1456426"/>
            <a:ext cx="3840481" cy="6568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4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2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2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02926"/>
            <a:ext cx="1234440" cy="21929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1" y="102926"/>
            <a:ext cx="3611880" cy="21929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651568"/>
            <a:ext cx="4663440" cy="510463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7" y="1089350"/>
            <a:ext cx="4663440" cy="562223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599707"/>
            <a:ext cx="2423160" cy="169618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599707"/>
            <a:ext cx="2423160" cy="169618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575312"/>
            <a:ext cx="2424113" cy="23976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4048" indent="0">
              <a:buNone/>
              <a:defRPr sz="900" b="1"/>
            </a:lvl2pPr>
            <a:lvl3pPr marL="408097" indent="0">
              <a:buNone/>
              <a:defRPr sz="800" b="1"/>
            </a:lvl3pPr>
            <a:lvl4pPr marL="612145" indent="0">
              <a:buNone/>
              <a:defRPr sz="700" b="1"/>
            </a:lvl4pPr>
            <a:lvl5pPr marL="816193" indent="0">
              <a:buNone/>
              <a:defRPr sz="700" b="1"/>
            </a:lvl5pPr>
            <a:lvl6pPr marL="1020242" indent="0">
              <a:buNone/>
              <a:defRPr sz="700" b="1"/>
            </a:lvl6pPr>
            <a:lvl7pPr marL="1224290" indent="0">
              <a:buNone/>
              <a:defRPr sz="700" b="1"/>
            </a:lvl7pPr>
            <a:lvl8pPr marL="1428339" indent="0">
              <a:buNone/>
              <a:defRPr sz="700" b="1"/>
            </a:lvl8pPr>
            <a:lvl9pPr marL="163238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815080"/>
            <a:ext cx="2424113" cy="148081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575312"/>
            <a:ext cx="2425067" cy="23976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4048" indent="0">
              <a:buNone/>
              <a:defRPr sz="900" b="1"/>
            </a:lvl2pPr>
            <a:lvl3pPr marL="408097" indent="0">
              <a:buNone/>
              <a:defRPr sz="800" b="1"/>
            </a:lvl3pPr>
            <a:lvl4pPr marL="612145" indent="0">
              <a:buNone/>
              <a:defRPr sz="700" b="1"/>
            </a:lvl4pPr>
            <a:lvl5pPr marL="816193" indent="0">
              <a:buNone/>
              <a:defRPr sz="700" b="1"/>
            </a:lvl5pPr>
            <a:lvl6pPr marL="1020242" indent="0">
              <a:buNone/>
              <a:defRPr sz="700" b="1"/>
            </a:lvl6pPr>
            <a:lvl7pPr marL="1224290" indent="0">
              <a:buNone/>
              <a:defRPr sz="700" b="1"/>
            </a:lvl7pPr>
            <a:lvl8pPr marL="1428339" indent="0">
              <a:buNone/>
              <a:defRPr sz="700" b="1"/>
            </a:lvl8pPr>
            <a:lvl9pPr marL="163238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15080"/>
            <a:ext cx="2425067" cy="148081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3" y="102330"/>
            <a:ext cx="1804987" cy="43550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2" y="102336"/>
            <a:ext cx="3067050" cy="21935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3" y="537833"/>
            <a:ext cx="1804987" cy="1758063"/>
          </a:xfrm>
        </p:spPr>
        <p:txBody>
          <a:bodyPr/>
          <a:lstStyle>
            <a:lvl1pPr marL="0" indent="0">
              <a:buNone/>
              <a:defRPr sz="600"/>
            </a:lvl1pPr>
            <a:lvl2pPr marL="204048" indent="0">
              <a:buNone/>
              <a:defRPr sz="500"/>
            </a:lvl2pPr>
            <a:lvl3pPr marL="408097" indent="0">
              <a:buNone/>
              <a:defRPr sz="400"/>
            </a:lvl3pPr>
            <a:lvl4pPr marL="612145" indent="0">
              <a:buNone/>
              <a:defRPr sz="400"/>
            </a:lvl4pPr>
            <a:lvl5pPr marL="816193" indent="0">
              <a:buNone/>
              <a:defRPr sz="400"/>
            </a:lvl5pPr>
            <a:lvl6pPr marL="1020242" indent="0">
              <a:buNone/>
              <a:defRPr sz="400"/>
            </a:lvl6pPr>
            <a:lvl7pPr marL="1224290" indent="0">
              <a:buNone/>
              <a:defRPr sz="400"/>
            </a:lvl7pPr>
            <a:lvl8pPr marL="1428339" indent="0">
              <a:buNone/>
              <a:defRPr sz="400"/>
            </a:lvl8pPr>
            <a:lvl9pPr marL="163238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799114"/>
            <a:ext cx="3291840" cy="21239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29649"/>
            <a:ext cx="3291840" cy="1542098"/>
          </a:xfrm>
        </p:spPr>
        <p:txBody>
          <a:bodyPr/>
          <a:lstStyle>
            <a:lvl1pPr marL="0" indent="0">
              <a:buNone/>
              <a:defRPr sz="1400"/>
            </a:lvl1pPr>
            <a:lvl2pPr marL="204048" indent="0">
              <a:buNone/>
              <a:defRPr sz="1200"/>
            </a:lvl2pPr>
            <a:lvl3pPr marL="408097" indent="0">
              <a:buNone/>
              <a:defRPr sz="1100"/>
            </a:lvl3pPr>
            <a:lvl4pPr marL="612145" indent="0">
              <a:buNone/>
              <a:defRPr sz="900"/>
            </a:lvl4pPr>
            <a:lvl5pPr marL="816193" indent="0">
              <a:buNone/>
              <a:defRPr sz="900"/>
            </a:lvl5pPr>
            <a:lvl6pPr marL="1020242" indent="0">
              <a:buNone/>
              <a:defRPr sz="900"/>
            </a:lvl6pPr>
            <a:lvl7pPr marL="1224290" indent="0">
              <a:buNone/>
              <a:defRPr sz="900"/>
            </a:lvl7pPr>
            <a:lvl8pPr marL="1428339" indent="0">
              <a:buNone/>
              <a:defRPr sz="900"/>
            </a:lvl8pPr>
            <a:lvl9pPr marL="1632387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011515"/>
            <a:ext cx="3291840" cy="301637"/>
          </a:xfrm>
        </p:spPr>
        <p:txBody>
          <a:bodyPr/>
          <a:lstStyle>
            <a:lvl1pPr marL="0" indent="0">
              <a:buNone/>
              <a:defRPr sz="600"/>
            </a:lvl1pPr>
            <a:lvl2pPr marL="204048" indent="0">
              <a:buNone/>
              <a:defRPr sz="500"/>
            </a:lvl2pPr>
            <a:lvl3pPr marL="408097" indent="0">
              <a:buNone/>
              <a:defRPr sz="400"/>
            </a:lvl3pPr>
            <a:lvl4pPr marL="612145" indent="0">
              <a:buNone/>
              <a:defRPr sz="400"/>
            </a:lvl4pPr>
            <a:lvl5pPr marL="816193" indent="0">
              <a:buNone/>
              <a:defRPr sz="400"/>
            </a:lvl5pPr>
            <a:lvl6pPr marL="1020242" indent="0">
              <a:buNone/>
              <a:defRPr sz="400"/>
            </a:lvl6pPr>
            <a:lvl7pPr marL="1224290" indent="0">
              <a:buNone/>
              <a:defRPr sz="400"/>
            </a:lvl7pPr>
            <a:lvl8pPr marL="1428339" indent="0">
              <a:buNone/>
              <a:defRPr sz="400"/>
            </a:lvl8pPr>
            <a:lvl9pPr marL="163238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2930"/>
            <a:ext cx="4937760" cy="428361"/>
          </a:xfrm>
          <a:prstGeom prst="rect">
            <a:avLst/>
          </a:prstGeom>
        </p:spPr>
        <p:txBody>
          <a:bodyPr vert="horz" lIns="40810" tIns="20405" rIns="40810" bIns="204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599707"/>
            <a:ext cx="4937760" cy="1696189"/>
          </a:xfrm>
          <a:prstGeom prst="rect">
            <a:avLst/>
          </a:prstGeom>
        </p:spPr>
        <p:txBody>
          <a:bodyPr vert="horz" lIns="40810" tIns="20405" rIns="40810" bIns="204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382166"/>
            <a:ext cx="1280160" cy="136837"/>
          </a:xfrm>
          <a:prstGeom prst="rect">
            <a:avLst/>
          </a:prstGeom>
        </p:spPr>
        <p:txBody>
          <a:bodyPr vert="horz" lIns="40810" tIns="20405" rIns="40810" bIns="2040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80EA-3E13-4351-9236-C0D9C1F0C656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382166"/>
            <a:ext cx="1737360" cy="136837"/>
          </a:xfrm>
          <a:prstGeom prst="rect">
            <a:avLst/>
          </a:prstGeom>
        </p:spPr>
        <p:txBody>
          <a:bodyPr vert="horz" lIns="40810" tIns="20405" rIns="40810" bIns="2040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382166"/>
            <a:ext cx="1280160" cy="136837"/>
          </a:xfrm>
          <a:prstGeom prst="rect">
            <a:avLst/>
          </a:prstGeom>
        </p:spPr>
        <p:txBody>
          <a:bodyPr vert="horz" lIns="40810" tIns="20405" rIns="40810" bIns="2040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242C-B9F9-48B4-8571-671B76B6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809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36" indent="-153036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1579" indent="-127530" algn="l" defTabSz="408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60321" y="1056482"/>
            <a:ext cx="61847" cy="652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https://cdn4.iconfinder.com/data/icons/office-vol-2-1/48/8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9783"/>
            <a:ext cx="990600" cy="9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9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8" name="Picture 4" descr="https://cdn4.iconfinder.com/data/icons/office-vol-2-1/48/8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9783"/>
            <a:ext cx="990600" cy="9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2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60321" y="1056482"/>
            <a:ext cx="61847" cy="652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4" y="815384"/>
            <a:ext cx="939395" cy="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8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5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4" y="815384"/>
            <a:ext cx="939395" cy="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4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60321" y="1056482"/>
            <a:ext cx="61847" cy="652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4" y="815384"/>
            <a:ext cx="939395" cy="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1068653"/>
            <a:ext cx="295271" cy="106176"/>
          </a:xfrm>
          <a:prstGeom prst="rect">
            <a:avLst/>
          </a:prstGeom>
          <a:solidFill>
            <a:srgbClr val="254061"/>
          </a:solidFill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8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4" y="65881"/>
            <a:ext cx="5330537" cy="2438400"/>
          </a:xfrm>
          <a:prstGeom prst="roundRect">
            <a:avLst>
              <a:gd name="adj" fmla="val 135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5" name="Picture 2" descr="https://maxcdn.icons8.com/Share/icon/Very_Basic/lock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4" y="815384"/>
            <a:ext cx="939395" cy="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1068653"/>
            <a:ext cx="295271" cy="1061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11</cp:revision>
  <dcterms:created xsi:type="dcterms:W3CDTF">2016-08-21T22:25:41Z</dcterms:created>
  <dcterms:modified xsi:type="dcterms:W3CDTF">2016-08-23T12:59:41Z</dcterms:modified>
</cp:coreProperties>
</file>