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5715000" cy="1371600"/>
  <p:notesSz cx="9144000" cy="6858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348" y="-672"/>
      </p:cViewPr>
      <p:guideLst>
        <p:guide orient="horz" pos="432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26085"/>
            <a:ext cx="4857750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77240"/>
            <a:ext cx="400050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7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58109" y="62230"/>
            <a:ext cx="1413868" cy="132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524" y="62230"/>
            <a:ext cx="4148336" cy="132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5" y="881380"/>
            <a:ext cx="4857750" cy="27241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5" y="581343"/>
            <a:ext cx="4857750" cy="30003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525" y="362585"/>
            <a:ext cx="2781101" cy="102616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0876" y="362585"/>
            <a:ext cx="2781102" cy="102616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54928"/>
            <a:ext cx="51435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307023"/>
            <a:ext cx="2525118" cy="12795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434975"/>
            <a:ext cx="2525118" cy="79025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307023"/>
            <a:ext cx="2526110" cy="12795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434975"/>
            <a:ext cx="2526110" cy="79025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2" y="54610"/>
            <a:ext cx="1880195" cy="23241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54610"/>
            <a:ext cx="3194844" cy="117062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2" y="287020"/>
            <a:ext cx="1880195" cy="93821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960120"/>
            <a:ext cx="3429000" cy="11334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122555"/>
            <a:ext cx="3429000" cy="82296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1073468"/>
            <a:ext cx="3429000" cy="160972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54928"/>
            <a:ext cx="5143500" cy="2286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320040"/>
            <a:ext cx="5143500" cy="905193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1271270"/>
            <a:ext cx="1333500" cy="730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6BA4-3868-452C-AAA3-85CD1F2D762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1271270"/>
            <a:ext cx="1809750" cy="730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1271270"/>
            <a:ext cx="1333500" cy="730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7605-24DA-4277-AC9C-19B617CC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cript MT Bold" panose="03040602040607080904" pitchFamily="66" charset="0"/>
                <a:ea typeface="Roboto" panose="02000000000000000000" pitchFamily="2" charset="0"/>
                <a:cs typeface="Angsana New" panose="02020603050405020304" pitchFamily="18" charset="-34"/>
              </a:rPr>
              <a:t>Open Sesame</a:t>
            </a:r>
            <a:endParaRPr lang="en-US" sz="7200" b="1" dirty="0">
              <a:solidFill>
                <a:schemeClr val="bg1"/>
              </a:solidFill>
              <a:latin typeface="Script MT Bold" panose="03040602040607080904" pitchFamily="66" charset="0"/>
              <a:ea typeface="Roboto" panose="02000000000000000000" pitchFamily="2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821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bg1"/>
                </a:solidFill>
                <a:latin typeface="UWCA5F (BIG5)" panose="02010600000101010101" pitchFamily="2" charset="-120"/>
                <a:ea typeface="UWCA5F (BIG5)" panose="02010600000101010101" pitchFamily="2" charset="-120"/>
                <a:cs typeface="Angsana New" panose="02020603050405020304" pitchFamily="18" charset="-34"/>
              </a:rPr>
              <a:t>芝麻開門</a:t>
            </a:r>
            <a:endParaRPr lang="en-US" sz="8000" dirty="0">
              <a:solidFill>
                <a:schemeClr val="bg1"/>
              </a:solidFill>
              <a:latin typeface="UWCA5F (BIG5)" panose="02010600000101010101" pitchFamily="2" charset="-120"/>
              <a:ea typeface="UWCA5F (BIG5)" panose="02010600000101010101" pitchFamily="2" charset="-12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885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bg1"/>
                </a:solidFill>
                <a:latin typeface="UWCCYF (Big5)" panose="02010600000101010101" pitchFamily="2" charset="-120"/>
                <a:ea typeface="UWCCYF (Big5)" panose="02010600000101010101" pitchFamily="2" charset="-120"/>
                <a:cs typeface="Angsana New" panose="02020603050405020304" pitchFamily="18" charset="-34"/>
              </a:rPr>
              <a:t>芝麻開門</a:t>
            </a:r>
            <a:endParaRPr lang="en-US" sz="8000" dirty="0">
              <a:solidFill>
                <a:schemeClr val="bg1"/>
              </a:solidFill>
              <a:latin typeface="UWCCYF (Big5)" panose="02010600000101010101" pitchFamily="2" charset="-120"/>
              <a:ea typeface="UWCCYF (Big5)" panose="02010600000101010101" pitchFamily="2" charset="-12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88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588" y="-74950"/>
            <a:ext cx="57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 smtClean="0">
                <a:solidFill>
                  <a:schemeClr val="bg1"/>
                </a:solidFill>
                <a:latin typeface="UWCL8F (BIG5)" panose="02010600000101010101" pitchFamily="2" charset="-120"/>
                <a:ea typeface="UWCL8F (BIG5)" panose="02010600000101010101" pitchFamily="2" charset="-120"/>
                <a:cs typeface="Angsana New" panose="02020603050405020304" pitchFamily="18" charset="-34"/>
              </a:rPr>
              <a:t>芝麻開門</a:t>
            </a:r>
            <a:endParaRPr lang="en-US" sz="8800" dirty="0">
              <a:solidFill>
                <a:schemeClr val="bg1"/>
              </a:solidFill>
              <a:latin typeface="UWCL8F (BIG5)" panose="02010600000101010101" pitchFamily="2" charset="-120"/>
              <a:ea typeface="UWCL8F (BIG5)" panose="02010600000101010101" pitchFamily="2" charset="-12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08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816" y="76200"/>
            <a:ext cx="571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400" dirty="0" smtClean="0">
                <a:solidFill>
                  <a:schemeClr val="bg1"/>
                </a:solidFill>
                <a:latin typeface="UWPWBJ (GB)" panose="02010600000101010101" pitchFamily="2" charset="-122"/>
                <a:ea typeface="UWPWBJ (GB)" panose="02010600000101010101" pitchFamily="2" charset="-122"/>
                <a:cs typeface="UWPWBJ (GB)" panose="02010600000101010101" pitchFamily="2" charset="-122"/>
              </a:rPr>
              <a:t>芝麻开门</a:t>
            </a:r>
            <a:endParaRPr lang="en-US" sz="7400" dirty="0">
              <a:solidFill>
                <a:schemeClr val="bg1"/>
              </a:solidFill>
              <a:latin typeface="UWPWBJ (GB)" panose="02010600000101010101" pitchFamily="2" charset="-122"/>
              <a:ea typeface="UWPWBJ (GB)" panose="02010600000101010101" pitchFamily="2" charset="-122"/>
              <a:cs typeface="UWPWBJ (GB)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17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7</cp:revision>
  <dcterms:created xsi:type="dcterms:W3CDTF">2016-08-19T23:22:25Z</dcterms:created>
  <dcterms:modified xsi:type="dcterms:W3CDTF">2016-08-23T02:42:47Z</dcterms:modified>
</cp:coreProperties>
</file>