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3657600" cy="914400"/>
  <p:notesSz cx="6858000" cy="9144000"/>
  <p:defaultTextStyle>
    <a:defPPr>
      <a:defRPr lang="en-US"/>
    </a:defPPr>
    <a:lvl1pPr marL="0" algn="l" defTabSz="35524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7622" algn="l" defTabSz="35524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55244" algn="l" defTabSz="35524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32867" algn="l" defTabSz="35524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10489" algn="l" defTabSz="35524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88111" algn="l" defTabSz="35524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65733" algn="l" defTabSz="35524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43355" algn="l" defTabSz="35524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20978" algn="l" defTabSz="35524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620" y="-912"/>
      </p:cViewPr>
      <p:guideLst>
        <p:guide orient="horz" pos="288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84060"/>
            <a:ext cx="310896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1" y="518160"/>
            <a:ext cx="256032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7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5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2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0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8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6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43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20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1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607" y="4868"/>
            <a:ext cx="476884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045" y="4868"/>
            <a:ext cx="1371600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587587"/>
            <a:ext cx="3108960" cy="18161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387565"/>
            <a:ext cx="3108960" cy="20002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762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5524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3286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1048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8811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657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4335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2097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47" y="28366"/>
            <a:ext cx="923924" cy="8064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0931" y="28366"/>
            <a:ext cx="924560" cy="8064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618"/>
            <a:ext cx="329184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204682"/>
            <a:ext cx="1616076" cy="8530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7622" indent="0">
              <a:buNone/>
              <a:defRPr sz="800" b="1"/>
            </a:lvl2pPr>
            <a:lvl3pPr marL="355244" indent="0">
              <a:buNone/>
              <a:defRPr sz="700" b="1"/>
            </a:lvl3pPr>
            <a:lvl4pPr marL="532867" indent="0">
              <a:buNone/>
              <a:defRPr sz="600" b="1"/>
            </a:lvl4pPr>
            <a:lvl5pPr marL="710489" indent="0">
              <a:buNone/>
              <a:defRPr sz="600" b="1"/>
            </a:lvl5pPr>
            <a:lvl6pPr marL="888111" indent="0">
              <a:buNone/>
              <a:defRPr sz="600" b="1"/>
            </a:lvl6pPr>
            <a:lvl7pPr marL="1065733" indent="0">
              <a:buNone/>
              <a:defRPr sz="600" b="1"/>
            </a:lvl7pPr>
            <a:lvl8pPr marL="1243355" indent="0">
              <a:buNone/>
              <a:defRPr sz="600" b="1"/>
            </a:lvl8pPr>
            <a:lvl9pPr marL="1420978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289984"/>
            <a:ext cx="1616076" cy="52683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1" y="204682"/>
            <a:ext cx="1616709" cy="8530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7622" indent="0">
              <a:buNone/>
              <a:defRPr sz="800" b="1"/>
            </a:lvl2pPr>
            <a:lvl3pPr marL="355244" indent="0">
              <a:buNone/>
              <a:defRPr sz="700" b="1"/>
            </a:lvl3pPr>
            <a:lvl4pPr marL="532867" indent="0">
              <a:buNone/>
              <a:defRPr sz="600" b="1"/>
            </a:lvl4pPr>
            <a:lvl5pPr marL="710489" indent="0">
              <a:buNone/>
              <a:defRPr sz="600" b="1"/>
            </a:lvl5pPr>
            <a:lvl6pPr marL="888111" indent="0">
              <a:buNone/>
              <a:defRPr sz="600" b="1"/>
            </a:lvl6pPr>
            <a:lvl7pPr marL="1065733" indent="0">
              <a:buNone/>
              <a:defRPr sz="600" b="1"/>
            </a:lvl7pPr>
            <a:lvl8pPr marL="1243355" indent="0">
              <a:buNone/>
              <a:defRPr sz="600" b="1"/>
            </a:lvl8pPr>
            <a:lvl9pPr marL="1420978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1" y="289984"/>
            <a:ext cx="1616709" cy="526838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407"/>
            <a:ext cx="1203324" cy="15494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1" y="36410"/>
            <a:ext cx="2044700" cy="78041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191348"/>
            <a:ext cx="1203324" cy="625475"/>
          </a:xfrm>
        </p:spPr>
        <p:txBody>
          <a:bodyPr/>
          <a:lstStyle>
            <a:lvl1pPr marL="0" indent="0">
              <a:buNone/>
              <a:defRPr sz="500"/>
            </a:lvl1pPr>
            <a:lvl2pPr marL="177622" indent="0">
              <a:buNone/>
              <a:defRPr sz="500"/>
            </a:lvl2pPr>
            <a:lvl3pPr marL="355244" indent="0">
              <a:buNone/>
              <a:defRPr sz="400"/>
            </a:lvl3pPr>
            <a:lvl4pPr marL="532867" indent="0">
              <a:buNone/>
              <a:defRPr sz="300"/>
            </a:lvl4pPr>
            <a:lvl5pPr marL="710489" indent="0">
              <a:buNone/>
              <a:defRPr sz="300"/>
            </a:lvl5pPr>
            <a:lvl6pPr marL="888111" indent="0">
              <a:buNone/>
              <a:defRPr sz="300"/>
            </a:lvl6pPr>
            <a:lvl7pPr marL="1065733" indent="0">
              <a:buNone/>
              <a:defRPr sz="300"/>
            </a:lvl7pPr>
            <a:lvl8pPr marL="1243355" indent="0">
              <a:buNone/>
              <a:defRPr sz="300"/>
            </a:lvl8pPr>
            <a:lvl9pPr marL="142097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6" y="640083"/>
            <a:ext cx="2194560" cy="755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6" y="81703"/>
            <a:ext cx="2194560" cy="548640"/>
          </a:xfrm>
        </p:spPr>
        <p:txBody>
          <a:bodyPr/>
          <a:lstStyle>
            <a:lvl1pPr marL="0" indent="0">
              <a:buNone/>
              <a:defRPr sz="1200"/>
            </a:lvl1pPr>
            <a:lvl2pPr marL="177622" indent="0">
              <a:buNone/>
              <a:defRPr sz="1100"/>
            </a:lvl2pPr>
            <a:lvl3pPr marL="355244" indent="0">
              <a:buNone/>
              <a:defRPr sz="900"/>
            </a:lvl3pPr>
            <a:lvl4pPr marL="532867" indent="0">
              <a:buNone/>
              <a:defRPr sz="800"/>
            </a:lvl4pPr>
            <a:lvl5pPr marL="710489" indent="0">
              <a:buNone/>
              <a:defRPr sz="800"/>
            </a:lvl5pPr>
            <a:lvl6pPr marL="888111" indent="0">
              <a:buNone/>
              <a:defRPr sz="800"/>
            </a:lvl6pPr>
            <a:lvl7pPr marL="1065733" indent="0">
              <a:buNone/>
              <a:defRPr sz="800"/>
            </a:lvl7pPr>
            <a:lvl8pPr marL="1243355" indent="0">
              <a:buNone/>
              <a:defRPr sz="800"/>
            </a:lvl8pPr>
            <a:lvl9pPr marL="1420978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6" y="715648"/>
            <a:ext cx="2194560" cy="107315"/>
          </a:xfrm>
        </p:spPr>
        <p:txBody>
          <a:bodyPr/>
          <a:lstStyle>
            <a:lvl1pPr marL="0" indent="0">
              <a:buNone/>
              <a:defRPr sz="500"/>
            </a:lvl1pPr>
            <a:lvl2pPr marL="177622" indent="0">
              <a:buNone/>
              <a:defRPr sz="500"/>
            </a:lvl2pPr>
            <a:lvl3pPr marL="355244" indent="0">
              <a:buNone/>
              <a:defRPr sz="400"/>
            </a:lvl3pPr>
            <a:lvl4pPr marL="532867" indent="0">
              <a:buNone/>
              <a:defRPr sz="300"/>
            </a:lvl4pPr>
            <a:lvl5pPr marL="710489" indent="0">
              <a:buNone/>
              <a:defRPr sz="300"/>
            </a:lvl5pPr>
            <a:lvl6pPr marL="888111" indent="0">
              <a:buNone/>
              <a:defRPr sz="300"/>
            </a:lvl6pPr>
            <a:lvl7pPr marL="1065733" indent="0">
              <a:buNone/>
              <a:defRPr sz="300"/>
            </a:lvl7pPr>
            <a:lvl8pPr marL="1243355" indent="0">
              <a:buNone/>
              <a:defRPr sz="300"/>
            </a:lvl8pPr>
            <a:lvl9pPr marL="142097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1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36618"/>
            <a:ext cx="3291840" cy="152400"/>
          </a:xfrm>
          <a:prstGeom prst="rect">
            <a:avLst/>
          </a:prstGeom>
        </p:spPr>
        <p:txBody>
          <a:bodyPr vert="horz" lIns="35524" tIns="17762" rIns="35524" bIns="177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213360"/>
            <a:ext cx="3291840" cy="603462"/>
          </a:xfrm>
          <a:prstGeom prst="rect">
            <a:avLst/>
          </a:prstGeom>
        </p:spPr>
        <p:txBody>
          <a:bodyPr vert="horz" lIns="35524" tIns="17762" rIns="35524" bIns="177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847517"/>
            <a:ext cx="853440" cy="48683"/>
          </a:xfrm>
          <a:prstGeom prst="rect">
            <a:avLst/>
          </a:prstGeom>
        </p:spPr>
        <p:txBody>
          <a:bodyPr vert="horz" lIns="35524" tIns="17762" rIns="35524" bIns="1776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D3A67-A1E8-4D05-8C13-560713CE1CA8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1" y="847517"/>
            <a:ext cx="1158240" cy="48683"/>
          </a:xfrm>
          <a:prstGeom prst="rect">
            <a:avLst/>
          </a:prstGeom>
        </p:spPr>
        <p:txBody>
          <a:bodyPr vert="horz" lIns="35524" tIns="17762" rIns="35524" bIns="1776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847517"/>
            <a:ext cx="853440" cy="48683"/>
          </a:xfrm>
          <a:prstGeom prst="rect">
            <a:avLst/>
          </a:prstGeom>
        </p:spPr>
        <p:txBody>
          <a:bodyPr vert="horz" lIns="35524" tIns="17762" rIns="35524" bIns="1776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8C57-5F7E-4517-937D-54C51B75E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6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5244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217" indent="-133217" algn="l" defTabSz="355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8636" indent="-111014" algn="l" defTabSz="35524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44056" indent="-88811" algn="l" defTabSz="355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21678" indent="-88811" algn="l" defTabSz="355244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99300" indent="-88811" algn="l" defTabSz="355244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76922" indent="-88811" algn="l" defTabSz="355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4544" indent="-88811" algn="l" defTabSz="355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32167" indent="-88811" algn="l" defTabSz="355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09789" indent="-88811" algn="l" defTabSz="355244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524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7622" algn="l" defTabSz="35524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5244" algn="l" defTabSz="35524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2867" algn="l" defTabSz="35524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0489" algn="l" defTabSz="35524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8111" algn="l" defTabSz="35524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5733" algn="l" defTabSz="35524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355" algn="l" defTabSz="35524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20978" algn="l" defTabSz="35524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03200" y="-76200"/>
            <a:ext cx="393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254061"/>
                </a:solidFill>
                <a:latin typeface="Script MT Bold" panose="03040602040607080904" pitchFamily="66" charset="0"/>
                <a:ea typeface="Roboto" panose="02000000000000000000" pitchFamily="2" charset="0"/>
                <a:cs typeface="Angsana New" panose="02020603050405020304" pitchFamily="18" charset="-34"/>
              </a:rPr>
              <a:t>Open Sesame</a:t>
            </a:r>
            <a:endParaRPr lang="en-US" sz="5400" b="1" dirty="0">
              <a:solidFill>
                <a:srgbClr val="254061"/>
              </a:solidFill>
              <a:latin typeface="Script MT Bold" panose="03040602040607080904" pitchFamily="66" charset="0"/>
              <a:ea typeface="Roboto" panose="02000000000000000000" pitchFamily="2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65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03200" y="-152400"/>
            <a:ext cx="393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 smtClean="0">
                <a:solidFill>
                  <a:srgbClr val="254061"/>
                </a:solidFill>
                <a:latin typeface="UWCL8F (BIG5)" panose="02010600000101010101" pitchFamily="2" charset="-120"/>
                <a:ea typeface="UWCL8F (BIG5)" panose="02010600000101010101" pitchFamily="2" charset="-120"/>
                <a:cs typeface="Angsana New" panose="02020603050405020304" pitchFamily="18" charset="-34"/>
              </a:rPr>
              <a:t>芝麻開門</a:t>
            </a:r>
            <a:endParaRPr lang="en-US" sz="6600" dirty="0">
              <a:solidFill>
                <a:srgbClr val="254061"/>
              </a:solidFill>
              <a:latin typeface="UWCL8F (BIG5)" panose="02010600000101010101" pitchFamily="2" charset="-120"/>
              <a:ea typeface="UWCL8F (BIG5)" panose="02010600000101010101" pitchFamily="2" charset="-12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643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03200" y="-152400"/>
            <a:ext cx="3937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 smtClean="0">
                <a:solidFill>
                  <a:srgbClr val="254061"/>
                </a:solidFill>
                <a:latin typeface="UWPWBJ (GB)" panose="02010600000101010101" pitchFamily="2" charset="-122"/>
                <a:ea typeface="UWPWBJ (GB)" panose="02010600000101010101" pitchFamily="2" charset="-122"/>
                <a:cs typeface="UWPWBJ (GB)" panose="02010600000101010101" pitchFamily="2" charset="-122"/>
              </a:rPr>
              <a:t>芝麻开门</a:t>
            </a:r>
            <a:endParaRPr lang="en-US" sz="6600" dirty="0">
              <a:solidFill>
                <a:srgbClr val="254061"/>
              </a:solidFill>
              <a:latin typeface="UWPWBJ (GB)" panose="02010600000101010101" pitchFamily="2" charset="-122"/>
              <a:ea typeface="UWPWBJ (GB)" panose="02010600000101010101" pitchFamily="2" charset="-122"/>
              <a:cs typeface="UWPWBJ (GB)" panose="02010600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06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</dc:creator>
  <cp:lastModifiedBy>Edward Chen</cp:lastModifiedBy>
  <cp:revision>3</cp:revision>
  <dcterms:created xsi:type="dcterms:W3CDTF">2016-08-21T18:56:31Z</dcterms:created>
  <dcterms:modified xsi:type="dcterms:W3CDTF">2016-08-23T02:51:17Z</dcterms:modified>
</cp:coreProperties>
</file>