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" cy="914400"/>
  <p:notesSz cx="6858000" cy="9144000"/>
  <p:defaultTextStyle>
    <a:defPPr>
      <a:defRPr lang="en-US"/>
    </a:defPPr>
    <a:lvl1pPr marL="0" algn="l" defTabSz="104424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52212" algn="l" defTabSz="104424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104424" algn="l" defTabSz="104424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156637" algn="l" defTabSz="104424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208849" algn="l" defTabSz="104424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261061" algn="l" defTabSz="104424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313273" algn="l" defTabSz="104424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365486" algn="l" defTabSz="104424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417698" algn="l" defTabSz="104424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61D6FF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-2988" y="-336"/>
      </p:cViewPr>
      <p:guideLst>
        <p:guide orient="horz" pos="288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284057"/>
            <a:ext cx="777240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" y="518160"/>
            <a:ext cx="640080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9967-10C3-47FD-B2A8-665DEFFE5B3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0A79-4B5E-427B-8496-A02C0198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7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9967-10C3-47FD-B2A8-665DEFFE5B3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0A79-4B5E-427B-8496-A02C0198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4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57" y="4868"/>
            <a:ext cx="20479" cy="1041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4" y="4868"/>
            <a:ext cx="46514" cy="1041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9967-10C3-47FD-B2A8-665DEFFE5B3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0A79-4B5E-427B-8496-A02C0198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3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9967-10C3-47FD-B2A8-665DEFFE5B3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0A79-4B5E-427B-8496-A02C0198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7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" y="587587"/>
            <a:ext cx="777240" cy="181610"/>
          </a:xfrm>
        </p:spPr>
        <p:txBody>
          <a:bodyPr anchor="t"/>
          <a:lstStyle>
            <a:lvl1pPr algn="l">
              <a:defRPr sz="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" y="387562"/>
            <a:ext cx="777240" cy="200025"/>
          </a:xfrm>
        </p:spPr>
        <p:txBody>
          <a:bodyPr anchor="b"/>
          <a:lstStyle>
            <a:lvl1pPr marL="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1pPr>
            <a:lvl2pPr marL="52212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104424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15663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0884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261061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313273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365486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41769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9967-10C3-47FD-B2A8-665DEFFE5B3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0A79-4B5E-427B-8496-A02C0198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4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4" y="28363"/>
            <a:ext cx="33496" cy="80645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" y="28363"/>
            <a:ext cx="33496" cy="80645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9967-10C3-47FD-B2A8-665DEFFE5B3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0A79-4B5E-427B-8496-A02C0198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6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36618"/>
            <a:ext cx="822960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" y="204682"/>
            <a:ext cx="404019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2212" indent="0">
              <a:buNone/>
              <a:defRPr sz="200" b="1"/>
            </a:lvl2pPr>
            <a:lvl3pPr marL="104424" indent="0">
              <a:buNone/>
              <a:defRPr sz="200" b="1"/>
            </a:lvl3pPr>
            <a:lvl4pPr marL="156637" indent="0">
              <a:buNone/>
              <a:defRPr sz="200" b="1"/>
            </a:lvl4pPr>
            <a:lvl5pPr marL="208849" indent="0">
              <a:buNone/>
              <a:defRPr sz="200" b="1"/>
            </a:lvl5pPr>
            <a:lvl6pPr marL="261061" indent="0">
              <a:buNone/>
              <a:defRPr sz="200" b="1"/>
            </a:lvl6pPr>
            <a:lvl7pPr marL="313273" indent="0">
              <a:buNone/>
              <a:defRPr sz="200" b="1"/>
            </a:lvl7pPr>
            <a:lvl8pPr marL="365486" indent="0">
              <a:buNone/>
              <a:defRPr sz="200" b="1"/>
            </a:lvl8pPr>
            <a:lvl9pPr marL="417698" indent="0">
              <a:buNone/>
              <a:defRPr sz="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" y="289984"/>
            <a:ext cx="404019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" y="204682"/>
            <a:ext cx="404178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2212" indent="0">
              <a:buNone/>
              <a:defRPr sz="200" b="1"/>
            </a:lvl2pPr>
            <a:lvl3pPr marL="104424" indent="0">
              <a:buNone/>
              <a:defRPr sz="200" b="1"/>
            </a:lvl3pPr>
            <a:lvl4pPr marL="156637" indent="0">
              <a:buNone/>
              <a:defRPr sz="200" b="1"/>
            </a:lvl4pPr>
            <a:lvl5pPr marL="208849" indent="0">
              <a:buNone/>
              <a:defRPr sz="200" b="1"/>
            </a:lvl5pPr>
            <a:lvl6pPr marL="261061" indent="0">
              <a:buNone/>
              <a:defRPr sz="200" b="1"/>
            </a:lvl6pPr>
            <a:lvl7pPr marL="313273" indent="0">
              <a:buNone/>
              <a:defRPr sz="200" b="1"/>
            </a:lvl7pPr>
            <a:lvl8pPr marL="365486" indent="0">
              <a:buNone/>
              <a:defRPr sz="200" b="1"/>
            </a:lvl8pPr>
            <a:lvl9pPr marL="417698" indent="0">
              <a:buNone/>
              <a:defRPr sz="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" y="289984"/>
            <a:ext cx="404178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9967-10C3-47FD-B2A8-665DEFFE5B3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0A79-4B5E-427B-8496-A02C0198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2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9967-10C3-47FD-B2A8-665DEFFE5B3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0A79-4B5E-427B-8496-A02C0198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8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9967-10C3-47FD-B2A8-665DEFFE5B3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0A79-4B5E-427B-8496-A02C0198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4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36407"/>
            <a:ext cx="300831" cy="154940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" y="36407"/>
            <a:ext cx="511175" cy="780415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" y="191347"/>
            <a:ext cx="300831" cy="625475"/>
          </a:xfrm>
        </p:spPr>
        <p:txBody>
          <a:bodyPr/>
          <a:lstStyle>
            <a:lvl1pPr marL="0" indent="0">
              <a:buNone/>
              <a:defRPr sz="200"/>
            </a:lvl1pPr>
            <a:lvl2pPr marL="52212" indent="0">
              <a:buNone/>
              <a:defRPr sz="100"/>
            </a:lvl2pPr>
            <a:lvl3pPr marL="104424" indent="0">
              <a:buNone/>
              <a:defRPr sz="100"/>
            </a:lvl3pPr>
            <a:lvl4pPr marL="156637" indent="0">
              <a:buNone/>
              <a:defRPr sz="100"/>
            </a:lvl4pPr>
            <a:lvl5pPr marL="208849" indent="0">
              <a:buNone/>
              <a:defRPr sz="100"/>
            </a:lvl5pPr>
            <a:lvl6pPr marL="261061" indent="0">
              <a:buNone/>
              <a:defRPr sz="100"/>
            </a:lvl6pPr>
            <a:lvl7pPr marL="313273" indent="0">
              <a:buNone/>
              <a:defRPr sz="100"/>
            </a:lvl7pPr>
            <a:lvl8pPr marL="365486" indent="0">
              <a:buNone/>
              <a:defRPr sz="100"/>
            </a:lvl8pPr>
            <a:lvl9pPr marL="417698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9967-10C3-47FD-B2A8-665DEFFE5B3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0A79-4B5E-427B-8496-A02C0198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4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" y="640080"/>
            <a:ext cx="548640" cy="75565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" y="81703"/>
            <a:ext cx="548640" cy="548640"/>
          </a:xfrm>
        </p:spPr>
        <p:txBody>
          <a:bodyPr/>
          <a:lstStyle>
            <a:lvl1pPr marL="0" indent="0">
              <a:buNone/>
              <a:defRPr sz="400"/>
            </a:lvl1pPr>
            <a:lvl2pPr marL="52212" indent="0">
              <a:buNone/>
              <a:defRPr sz="300"/>
            </a:lvl2pPr>
            <a:lvl3pPr marL="104424" indent="0">
              <a:buNone/>
              <a:defRPr sz="300"/>
            </a:lvl3pPr>
            <a:lvl4pPr marL="156637" indent="0">
              <a:buNone/>
              <a:defRPr sz="200"/>
            </a:lvl4pPr>
            <a:lvl5pPr marL="208849" indent="0">
              <a:buNone/>
              <a:defRPr sz="200"/>
            </a:lvl5pPr>
            <a:lvl6pPr marL="261061" indent="0">
              <a:buNone/>
              <a:defRPr sz="200"/>
            </a:lvl6pPr>
            <a:lvl7pPr marL="313273" indent="0">
              <a:buNone/>
              <a:defRPr sz="200"/>
            </a:lvl7pPr>
            <a:lvl8pPr marL="365486" indent="0">
              <a:buNone/>
              <a:defRPr sz="200"/>
            </a:lvl8pPr>
            <a:lvl9pPr marL="417698" indent="0">
              <a:buNone/>
              <a:defRPr sz="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" y="715645"/>
            <a:ext cx="548640" cy="107315"/>
          </a:xfrm>
        </p:spPr>
        <p:txBody>
          <a:bodyPr/>
          <a:lstStyle>
            <a:lvl1pPr marL="0" indent="0">
              <a:buNone/>
              <a:defRPr sz="200"/>
            </a:lvl1pPr>
            <a:lvl2pPr marL="52212" indent="0">
              <a:buNone/>
              <a:defRPr sz="100"/>
            </a:lvl2pPr>
            <a:lvl3pPr marL="104424" indent="0">
              <a:buNone/>
              <a:defRPr sz="100"/>
            </a:lvl3pPr>
            <a:lvl4pPr marL="156637" indent="0">
              <a:buNone/>
              <a:defRPr sz="100"/>
            </a:lvl4pPr>
            <a:lvl5pPr marL="208849" indent="0">
              <a:buNone/>
              <a:defRPr sz="100"/>
            </a:lvl5pPr>
            <a:lvl6pPr marL="261061" indent="0">
              <a:buNone/>
              <a:defRPr sz="100"/>
            </a:lvl6pPr>
            <a:lvl7pPr marL="313273" indent="0">
              <a:buNone/>
              <a:defRPr sz="100"/>
            </a:lvl7pPr>
            <a:lvl8pPr marL="365486" indent="0">
              <a:buNone/>
              <a:defRPr sz="100"/>
            </a:lvl8pPr>
            <a:lvl9pPr marL="417698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9967-10C3-47FD-B2A8-665DEFFE5B3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0A79-4B5E-427B-8496-A02C0198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9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" y="36618"/>
            <a:ext cx="822960" cy="152400"/>
          </a:xfrm>
          <a:prstGeom prst="rect">
            <a:avLst/>
          </a:prstGeom>
        </p:spPr>
        <p:txBody>
          <a:bodyPr vert="horz" lIns="10442" tIns="5221" rIns="10442" bIns="522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" y="213360"/>
            <a:ext cx="822960" cy="603462"/>
          </a:xfrm>
          <a:prstGeom prst="rect">
            <a:avLst/>
          </a:prstGeom>
        </p:spPr>
        <p:txBody>
          <a:bodyPr vert="horz" lIns="10442" tIns="5221" rIns="10442" bIns="522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" y="847514"/>
            <a:ext cx="213360" cy="48683"/>
          </a:xfrm>
          <a:prstGeom prst="rect">
            <a:avLst/>
          </a:prstGeom>
        </p:spPr>
        <p:txBody>
          <a:bodyPr vert="horz" lIns="10442" tIns="5221" rIns="10442" bIns="5221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99967-10C3-47FD-B2A8-665DEFFE5B39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" y="847514"/>
            <a:ext cx="289560" cy="48683"/>
          </a:xfrm>
          <a:prstGeom prst="rect">
            <a:avLst/>
          </a:prstGeom>
        </p:spPr>
        <p:txBody>
          <a:bodyPr vert="horz" lIns="10442" tIns="5221" rIns="10442" bIns="5221" rtlCol="0" anchor="ctr"/>
          <a:lstStyle>
            <a:lvl1pPr algn="ct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" y="847514"/>
            <a:ext cx="213360" cy="48683"/>
          </a:xfrm>
          <a:prstGeom prst="rect">
            <a:avLst/>
          </a:prstGeom>
        </p:spPr>
        <p:txBody>
          <a:bodyPr vert="horz" lIns="10442" tIns="5221" rIns="10442" bIns="5221" rtlCol="0" anchor="ctr"/>
          <a:lstStyle>
            <a:lvl1pPr algn="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40A79-4B5E-427B-8496-A02C0198B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3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424" rtl="0" eaLnBrk="1" latinLnBrk="0" hangingPunct="1">
        <a:spcBef>
          <a:spcPct val="0"/>
        </a:spcBef>
        <a:buNone/>
        <a:defRPr sz="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59" indent="-39159" algn="l" defTabSz="104424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84845" indent="-32633" algn="l" defTabSz="10442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31" indent="-26106" algn="l" defTabSz="1044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43" indent="-26106" algn="l" defTabSz="10442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34955" indent="-26106" algn="l" defTabSz="104424" rtl="0" eaLnBrk="1" latinLnBrk="0" hangingPunct="1">
        <a:spcBef>
          <a:spcPct val="20000"/>
        </a:spcBef>
        <a:buFont typeface="Arial" panose="020B0604020202020204" pitchFamily="34" charset="0"/>
        <a:buChar char="»"/>
        <a:defRPr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287167" indent="-26106" algn="l" defTabSz="1044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39380" indent="-26106" algn="l" defTabSz="1044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391592" indent="-26106" algn="l" defTabSz="1044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804" indent="-26106" algn="l" defTabSz="1044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24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1pPr>
      <a:lvl2pPr marL="52212" algn="l" defTabSz="104424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24" algn="l" defTabSz="104424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637" algn="l" defTabSz="104424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08849" algn="l" defTabSz="104424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261061" algn="l" defTabSz="104424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13273" algn="l" defTabSz="104424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365486" algn="l" defTabSz="104424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17698" algn="l" defTabSz="104424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0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/>
          <p:cNvSpPr/>
          <p:nvPr/>
        </p:nvSpPr>
        <p:spPr>
          <a:xfrm rot="2904204">
            <a:off x="317720" y="243430"/>
            <a:ext cx="439316" cy="435794"/>
          </a:xfrm>
          <a:prstGeom prst="corner">
            <a:avLst>
              <a:gd name="adj1" fmla="val 16496"/>
              <a:gd name="adj2" fmla="val 1515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3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0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/>
          <p:cNvSpPr/>
          <p:nvPr/>
        </p:nvSpPr>
        <p:spPr>
          <a:xfrm rot="2904204">
            <a:off x="317720" y="243430"/>
            <a:ext cx="439316" cy="435794"/>
          </a:xfrm>
          <a:prstGeom prst="corner">
            <a:avLst>
              <a:gd name="adj1" fmla="val 16496"/>
              <a:gd name="adj2" fmla="val 1515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5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Chen</dc:creator>
  <cp:lastModifiedBy>Edward Chen</cp:lastModifiedBy>
  <cp:revision>3</cp:revision>
  <dcterms:created xsi:type="dcterms:W3CDTF">2016-08-21T22:00:11Z</dcterms:created>
  <dcterms:modified xsi:type="dcterms:W3CDTF">2016-08-23T11:07:12Z</dcterms:modified>
</cp:coreProperties>
</file>